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730" r:id="rId4"/>
  </p:sldMasterIdLst>
  <p:notesMasterIdLst>
    <p:notesMasterId r:id="rId33"/>
  </p:notesMasterIdLst>
  <p:handoutMasterIdLst>
    <p:handoutMasterId r:id="rId34"/>
  </p:handoutMasterIdLst>
  <p:sldIdLst>
    <p:sldId id="4396" r:id="rId5"/>
    <p:sldId id="4391" r:id="rId6"/>
    <p:sldId id="1563" r:id="rId7"/>
    <p:sldId id="1564" r:id="rId8"/>
    <p:sldId id="4397" r:id="rId9"/>
    <p:sldId id="4398" r:id="rId10"/>
    <p:sldId id="4399" r:id="rId11"/>
    <p:sldId id="4401" r:id="rId12"/>
    <p:sldId id="4400" r:id="rId13"/>
    <p:sldId id="1566" r:id="rId14"/>
    <p:sldId id="4402" r:id="rId15"/>
    <p:sldId id="4403" r:id="rId16"/>
    <p:sldId id="4404" r:id="rId17"/>
    <p:sldId id="4405" r:id="rId18"/>
    <p:sldId id="4406" r:id="rId19"/>
    <p:sldId id="4407" r:id="rId20"/>
    <p:sldId id="4409" r:id="rId21"/>
    <p:sldId id="4410" r:id="rId22"/>
    <p:sldId id="4411" r:id="rId23"/>
    <p:sldId id="4412" r:id="rId24"/>
    <p:sldId id="4417" r:id="rId25"/>
    <p:sldId id="4418" r:id="rId26"/>
    <p:sldId id="4413" r:id="rId27"/>
    <p:sldId id="4419" r:id="rId28"/>
    <p:sldId id="4420" r:id="rId29"/>
    <p:sldId id="4421" r:id="rId30"/>
    <p:sldId id="4416" r:id="rId31"/>
    <p:sldId id="4422" r:id="rId32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173453-85F0-420A-881C-B73BBA19FAF9}" v="795" dt="2025-05-27T11:42:18.471"/>
  </p1510:revLst>
</p1510:revInfo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8" autoAdjust="0"/>
  </p:normalViewPr>
  <p:slideViewPr>
    <p:cSldViewPr snapToGrid="0" snapToObjects="1">
      <p:cViewPr>
        <p:scale>
          <a:sx n="51" d="100"/>
          <a:sy n="51" d="100"/>
        </p:scale>
        <p:origin x="468" y="264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7" d="100"/>
          <a:sy n="37" d="100"/>
        </p:scale>
        <p:origin x="413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a Furtado Costa Araujo" userId="ad0e24a7af5065fa" providerId="LiveId" clId="{AA173453-85F0-420A-881C-B73BBA19FAF9}"/>
    <pc:docChg chg="undo redo custSel addSld delSld modSld sldOrd modMainMaster">
      <pc:chgData name="Juliana Furtado Costa Araujo" userId="ad0e24a7af5065fa" providerId="LiveId" clId="{AA173453-85F0-420A-881C-B73BBA19FAF9}" dt="2025-05-27T11:46:01.627" v="13095" actId="1076"/>
      <pc:docMkLst>
        <pc:docMk/>
      </pc:docMkLst>
      <pc:sldChg chg="addSp modSp new del mod setBg">
        <pc:chgData name="Juliana Furtado Costa Araujo" userId="ad0e24a7af5065fa" providerId="LiveId" clId="{AA173453-85F0-420A-881C-B73BBA19FAF9}" dt="2025-05-25T22:58:47.230" v="2597" actId="47"/>
        <pc:sldMkLst>
          <pc:docMk/>
          <pc:sldMk cId="3949180055" sldId="256"/>
        </pc:sldMkLst>
      </pc:sldChg>
      <pc:sldChg chg="modSp new del">
        <pc:chgData name="Juliana Furtado Costa Araujo" userId="ad0e24a7af5065fa" providerId="LiveId" clId="{AA173453-85F0-420A-881C-B73BBA19FAF9}" dt="2025-05-21T20:54:21.366" v="33" actId="47"/>
        <pc:sldMkLst>
          <pc:docMk/>
          <pc:sldMk cId="2297912581" sldId="257"/>
        </pc:sldMkLst>
      </pc:sldChg>
      <pc:sldChg chg="del">
        <pc:chgData name="Juliana Furtado Costa Araujo" userId="ad0e24a7af5065fa" providerId="LiveId" clId="{AA173453-85F0-420A-881C-B73BBA19FAF9}" dt="2025-05-21T20:48:45.823" v="10" actId="47"/>
        <pc:sldMkLst>
          <pc:docMk/>
          <pc:sldMk cId="685681062" sldId="282"/>
        </pc:sldMkLst>
      </pc:sldChg>
      <pc:sldChg chg="del">
        <pc:chgData name="Juliana Furtado Costa Araujo" userId="ad0e24a7af5065fa" providerId="LiveId" clId="{AA173453-85F0-420A-881C-B73BBA19FAF9}" dt="2025-05-21T20:48:47.471" v="25" actId="47"/>
        <pc:sldMkLst>
          <pc:docMk/>
          <pc:sldMk cId="1973173046" sldId="297"/>
        </pc:sldMkLst>
      </pc:sldChg>
      <pc:sldChg chg="del">
        <pc:chgData name="Juliana Furtado Costa Araujo" userId="ad0e24a7af5065fa" providerId="LiveId" clId="{AA173453-85F0-420A-881C-B73BBA19FAF9}" dt="2025-05-21T20:48:45.282" v="7" actId="47"/>
        <pc:sldMkLst>
          <pc:docMk/>
          <pc:sldMk cId="3913219759" sldId="304"/>
        </pc:sldMkLst>
      </pc:sldChg>
      <pc:sldChg chg="delSp modSp del mod">
        <pc:chgData name="Juliana Furtado Costa Araujo" userId="ad0e24a7af5065fa" providerId="LiveId" clId="{AA173453-85F0-420A-881C-B73BBA19FAF9}" dt="2025-05-21T20:48:44.487" v="4" actId="47"/>
        <pc:sldMkLst>
          <pc:docMk/>
          <pc:sldMk cId="2202437675" sldId="312"/>
        </pc:sldMkLst>
      </pc:sldChg>
      <pc:sldChg chg="del">
        <pc:chgData name="Juliana Furtado Costa Araujo" userId="ad0e24a7af5065fa" providerId="LiveId" clId="{AA173453-85F0-420A-881C-B73BBA19FAF9}" dt="2025-05-21T20:48:45.592" v="9" actId="47"/>
        <pc:sldMkLst>
          <pc:docMk/>
          <pc:sldMk cId="1131718056" sldId="314"/>
        </pc:sldMkLst>
      </pc:sldChg>
      <pc:sldChg chg="del">
        <pc:chgData name="Juliana Furtado Costa Araujo" userId="ad0e24a7af5065fa" providerId="LiveId" clId="{AA173453-85F0-420A-881C-B73BBA19FAF9}" dt="2025-05-21T20:48:47.069" v="16" actId="47"/>
        <pc:sldMkLst>
          <pc:docMk/>
          <pc:sldMk cId="4072101725" sldId="318"/>
        </pc:sldMkLst>
      </pc:sldChg>
      <pc:sldChg chg="del">
        <pc:chgData name="Juliana Furtado Costa Araujo" userId="ad0e24a7af5065fa" providerId="LiveId" clId="{AA173453-85F0-420A-881C-B73BBA19FAF9}" dt="2025-05-21T20:48:45.060" v="6" actId="47"/>
        <pc:sldMkLst>
          <pc:docMk/>
          <pc:sldMk cId="994593125" sldId="323"/>
        </pc:sldMkLst>
      </pc:sldChg>
      <pc:sldChg chg="del">
        <pc:chgData name="Juliana Furtado Costa Araujo" userId="ad0e24a7af5065fa" providerId="LiveId" clId="{AA173453-85F0-420A-881C-B73BBA19FAF9}" dt="2025-05-21T20:48:47.105" v="17" actId="47"/>
        <pc:sldMkLst>
          <pc:docMk/>
          <pc:sldMk cId="1507973842" sldId="324"/>
        </pc:sldMkLst>
      </pc:sldChg>
      <pc:sldChg chg="del">
        <pc:chgData name="Juliana Furtado Costa Araujo" userId="ad0e24a7af5065fa" providerId="LiveId" clId="{AA173453-85F0-420A-881C-B73BBA19FAF9}" dt="2025-05-21T20:48:47.153" v="18" actId="47"/>
        <pc:sldMkLst>
          <pc:docMk/>
          <pc:sldMk cId="2943842543" sldId="325"/>
        </pc:sldMkLst>
      </pc:sldChg>
      <pc:sldChg chg="del">
        <pc:chgData name="Juliana Furtado Costa Araujo" userId="ad0e24a7af5065fa" providerId="LiveId" clId="{AA173453-85F0-420A-881C-B73BBA19FAF9}" dt="2025-05-21T20:48:47.191" v="19" actId="47"/>
        <pc:sldMkLst>
          <pc:docMk/>
          <pc:sldMk cId="2526790695" sldId="326"/>
        </pc:sldMkLst>
      </pc:sldChg>
      <pc:sldChg chg="del">
        <pc:chgData name="Juliana Furtado Costa Araujo" userId="ad0e24a7af5065fa" providerId="LiveId" clId="{AA173453-85F0-420A-881C-B73BBA19FAF9}" dt="2025-05-21T20:48:45.882" v="11" actId="47"/>
        <pc:sldMkLst>
          <pc:docMk/>
          <pc:sldMk cId="3577237753" sldId="327"/>
        </pc:sldMkLst>
      </pc:sldChg>
      <pc:sldChg chg="del">
        <pc:chgData name="Juliana Furtado Costa Araujo" userId="ad0e24a7af5065fa" providerId="LiveId" clId="{AA173453-85F0-420A-881C-B73BBA19FAF9}" dt="2025-05-21T20:48:45.468" v="8" actId="47"/>
        <pc:sldMkLst>
          <pc:docMk/>
          <pc:sldMk cId="1643752927" sldId="328"/>
        </pc:sldMkLst>
      </pc:sldChg>
      <pc:sldChg chg="del">
        <pc:chgData name="Juliana Furtado Costa Araujo" userId="ad0e24a7af5065fa" providerId="LiveId" clId="{AA173453-85F0-420A-881C-B73BBA19FAF9}" dt="2025-05-21T20:48:47.280" v="21" actId="47"/>
        <pc:sldMkLst>
          <pc:docMk/>
          <pc:sldMk cId="554268714" sldId="329"/>
        </pc:sldMkLst>
      </pc:sldChg>
      <pc:sldChg chg="del">
        <pc:chgData name="Juliana Furtado Costa Araujo" userId="ad0e24a7af5065fa" providerId="LiveId" clId="{AA173453-85F0-420A-881C-B73BBA19FAF9}" dt="2025-05-21T20:48:44.836" v="5" actId="47"/>
        <pc:sldMkLst>
          <pc:docMk/>
          <pc:sldMk cId="725220907" sldId="330"/>
        </pc:sldMkLst>
      </pc:sldChg>
      <pc:sldChg chg="del">
        <pc:chgData name="Juliana Furtado Costa Araujo" userId="ad0e24a7af5065fa" providerId="LiveId" clId="{AA173453-85F0-420A-881C-B73BBA19FAF9}" dt="2025-05-21T20:48:47.234" v="20" actId="47"/>
        <pc:sldMkLst>
          <pc:docMk/>
          <pc:sldMk cId="3632348070" sldId="331"/>
        </pc:sldMkLst>
      </pc:sldChg>
      <pc:sldChg chg="del">
        <pc:chgData name="Juliana Furtado Costa Araujo" userId="ad0e24a7af5065fa" providerId="LiveId" clId="{AA173453-85F0-420A-881C-B73BBA19FAF9}" dt="2025-05-21T20:48:47.332" v="22" actId="47"/>
        <pc:sldMkLst>
          <pc:docMk/>
          <pc:sldMk cId="614401702" sldId="332"/>
        </pc:sldMkLst>
      </pc:sldChg>
      <pc:sldChg chg="del">
        <pc:chgData name="Juliana Furtado Costa Araujo" userId="ad0e24a7af5065fa" providerId="LiveId" clId="{AA173453-85F0-420A-881C-B73BBA19FAF9}" dt="2025-05-21T20:48:46.054" v="12" actId="47"/>
        <pc:sldMkLst>
          <pc:docMk/>
          <pc:sldMk cId="2463721692" sldId="333"/>
        </pc:sldMkLst>
      </pc:sldChg>
      <pc:sldChg chg="del">
        <pc:chgData name="Juliana Furtado Costa Araujo" userId="ad0e24a7af5065fa" providerId="LiveId" clId="{AA173453-85F0-420A-881C-B73BBA19FAF9}" dt="2025-05-21T20:48:46.290" v="13" actId="47"/>
        <pc:sldMkLst>
          <pc:docMk/>
          <pc:sldMk cId="951509385" sldId="334"/>
        </pc:sldMkLst>
      </pc:sldChg>
      <pc:sldChg chg="del">
        <pc:chgData name="Juliana Furtado Costa Araujo" userId="ad0e24a7af5065fa" providerId="LiveId" clId="{AA173453-85F0-420A-881C-B73BBA19FAF9}" dt="2025-05-21T20:48:46.429" v="14" actId="47"/>
        <pc:sldMkLst>
          <pc:docMk/>
          <pc:sldMk cId="797390530" sldId="335"/>
        </pc:sldMkLst>
      </pc:sldChg>
      <pc:sldChg chg="del">
        <pc:chgData name="Juliana Furtado Costa Araujo" userId="ad0e24a7af5065fa" providerId="LiveId" clId="{AA173453-85F0-420A-881C-B73BBA19FAF9}" dt="2025-05-21T20:48:46.619" v="15" actId="47"/>
        <pc:sldMkLst>
          <pc:docMk/>
          <pc:sldMk cId="2477133937" sldId="336"/>
        </pc:sldMkLst>
      </pc:sldChg>
      <pc:sldChg chg="del">
        <pc:chgData name="Juliana Furtado Costa Araujo" userId="ad0e24a7af5065fa" providerId="LiveId" clId="{AA173453-85F0-420A-881C-B73BBA19FAF9}" dt="2025-05-21T20:48:47.361" v="23" actId="47"/>
        <pc:sldMkLst>
          <pc:docMk/>
          <pc:sldMk cId="3170975166" sldId="337"/>
        </pc:sldMkLst>
      </pc:sldChg>
      <pc:sldChg chg="del">
        <pc:chgData name="Juliana Furtado Costa Araujo" userId="ad0e24a7af5065fa" providerId="LiveId" clId="{AA173453-85F0-420A-881C-B73BBA19FAF9}" dt="2025-05-21T20:48:47.422" v="24" actId="47"/>
        <pc:sldMkLst>
          <pc:docMk/>
          <pc:sldMk cId="704293373" sldId="339"/>
        </pc:sldMkLst>
      </pc:sldChg>
      <pc:sldChg chg="add del">
        <pc:chgData name="Juliana Furtado Costa Araujo" userId="ad0e24a7af5065fa" providerId="LiveId" clId="{AA173453-85F0-420A-881C-B73BBA19FAF9}" dt="2025-05-25T23:46:03.916" v="3154" actId="47"/>
        <pc:sldMkLst>
          <pc:docMk/>
          <pc:sldMk cId="2271745320" sldId="531"/>
        </pc:sldMkLst>
      </pc:sldChg>
      <pc:sldChg chg="add del setBg">
        <pc:chgData name="Juliana Furtado Costa Araujo" userId="ad0e24a7af5065fa" providerId="LiveId" clId="{AA173453-85F0-420A-881C-B73BBA19FAF9}" dt="2025-05-27T10:53:58.205" v="11558" actId="47"/>
        <pc:sldMkLst>
          <pc:docMk/>
          <pc:sldMk cId="1144454629" sldId="671"/>
        </pc:sldMkLst>
      </pc:sldChg>
      <pc:sldChg chg="add del">
        <pc:chgData name="Juliana Furtado Costa Araujo" userId="ad0e24a7af5065fa" providerId="LiveId" clId="{AA173453-85F0-420A-881C-B73BBA19FAF9}" dt="2025-05-25T23:46:00.153" v="3152" actId="47"/>
        <pc:sldMkLst>
          <pc:docMk/>
          <pc:sldMk cId="685339883" sldId="1543"/>
        </pc:sldMkLst>
      </pc:sldChg>
      <pc:sldChg chg="add del">
        <pc:chgData name="Juliana Furtado Costa Araujo" userId="ad0e24a7af5065fa" providerId="LiveId" clId="{AA173453-85F0-420A-881C-B73BBA19FAF9}" dt="2025-05-25T23:46:02.946" v="3153" actId="47"/>
        <pc:sldMkLst>
          <pc:docMk/>
          <pc:sldMk cId="1183443502" sldId="1544"/>
        </pc:sldMkLst>
      </pc:sldChg>
      <pc:sldChg chg="addSp delSp modSp add del mod modClrScheme chgLayout">
        <pc:chgData name="Juliana Furtado Costa Araujo" userId="ad0e24a7af5065fa" providerId="LiveId" clId="{AA173453-85F0-420A-881C-B73BBA19FAF9}" dt="2025-05-25T23:08:57.544" v="2717" actId="47"/>
        <pc:sldMkLst>
          <pc:docMk/>
          <pc:sldMk cId="418528873" sldId="1559"/>
        </pc:sldMkLst>
      </pc:sldChg>
      <pc:sldChg chg="modSp new del mod">
        <pc:chgData name="Juliana Furtado Costa Araujo" userId="ad0e24a7af5065fa" providerId="LiveId" clId="{AA173453-85F0-420A-881C-B73BBA19FAF9}" dt="2025-05-26T20:48:05.539" v="8390" actId="47"/>
        <pc:sldMkLst>
          <pc:docMk/>
          <pc:sldMk cId="1378048356" sldId="1560"/>
        </pc:sldMkLst>
      </pc:sldChg>
      <pc:sldChg chg="new del">
        <pc:chgData name="Juliana Furtado Costa Araujo" userId="ad0e24a7af5065fa" providerId="LiveId" clId="{AA173453-85F0-420A-881C-B73BBA19FAF9}" dt="2025-05-21T21:00:11.024" v="58" actId="47"/>
        <pc:sldMkLst>
          <pc:docMk/>
          <pc:sldMk cId="1475100263" sldId="1560"/>
        </pc:sldMkLst>
      </pc:sldChg>
      <pc:sldChg chg="new del">
        <pc:chgData name="Juliana Furtado Costa Araujo" userId="ad0e24a7af5065fa" providerId="LiveId" clId="{AA173453-85F0-420A-881C-B73BBA19FAF9}" dt="2025-05-21T20:57:30.324" v="50" actId="47"/>
        <pc:sldMkLst>
          <pc:docMk/>
          <pc:sldMk cId="1823293790" sldId="1560"/>
        </pc:sldMkLst>
      </pc:sldChg>
      <pc:sldChg chg="add del">
        <pc:chgData name="Juliana Furtado Costa Araujo" userId="ad0e24a7af5065fa" providerId="LiveId" clId="{AA173453-85F0-420A-881C-B73BBA19FAF9}" dt="2025-05-26T20:48:07.087" v="8391" actId="47"/>
        <pc:sldMkLst>
          <pc:docMk/>
          <pc:sldMk cId="1828606449" sldId="1561"/>
        </pc:sldMkLst>
      </pc:sldChg>
      <pc:sldChg chg="new del">
        <pc:chgData name="Juliana Furtado Costa Araujo" userId="ad0e24a7af5065fa" providerId="LiveId" clId="{AA173453-85F0-420A-881C-B73BBA19FAF9}" dt="2025-05-22T18:12:58.357" v="686" actId="47"/>
        <pc:sldMkLst>
          <pc:docMk/>
          <pc:sldMk cId="3533179266" sldId="1561"/>
        </pc:sldMkLst>
      </pc:sldChg>
      <pc:sldChg chg="modSp add del mod">
        <pc:chgData name="Juliana Furtado Costa Araujo" userId="ad0e24a7af5065fa" providerId="LiveId" clId="{AA173453-85F0-420A-881C-B73BBA19FAF9}" dt="2025-05-26T20:48:01.942" v="8389" actId="47"/>
        <pc:sldMkLst>
          <pc:docMk/>
          <pc:sldMk cId="4228150757" sldId="1562"/>
        </pc:sldMkLst>
      </pc:sldChg>
      <pc:sldChg chg="addSp delSp modSp new mod setBg">
        <pc:chgData name="Juliana Furtado Costa Araujo" userId="ad0e24a7af5065fa" providerId="LiveId" clId="{AA173453-85F0-420A-881C-B73BBA19FAF9}" dt="2025-05-26T15:47:24.549" v="5966" actId="122"/>
        <pc:sldMkLst>
          <pc:docMk/>
          <pc:sldMk cId="133286694" sldId="1563"/>
        </pc:sldMkLst>
        <pc:spChg chg="mod">
          <ac:chgData name="Juliana Furtado Costa Araujo" userId="ad0e24a7af5065fa" providerId="LiveId" clId="{AA173453-85F0-420A-881C-B73BBA19FAF9}" dt="2025-05-26T15:47:24.549" v="5966" actId="122"/>
          <ac:spMkLst>
            <pc:docMk/>
            <pc:sldMk cId="133286694" sldId="1563"/>
            <ac:spMk id="2" creationId="{1E7CA896-3708-BB46-B773-BCBA4B2C6F1B}"/>
          </ac:spMkLst>
        </pc:spChg>
        <pc:spChg chg="add mod">
          <ac:chgData name="Juliana Furtado Costa Araujo" userId="ad0e24a7af5065fa" providerId="LiveId" clId="{AA173453-85F0-420A-881C-B73BBA19FAF9}" dt="2025-05-26T10:47:33.206" v="3848"/>
          <ac:spMkLst>
            <pc:docMk/>
            <pc:sldMk cId="133286694" sldId="1563"/>
            <ac:spMk id="3" creationId="{D1605A27-341E-9711-A152-948C1A235602}"/>
          </ac:spMkLst>
        </pc:spChg>
        <pc:spChg chg="mod">
          <ac:chgData name="Juliana Furtado Costa Araujo" userId="ad0e24a7af5065fa" providerId="LiveId" clId="{AA173453-85F0-420A-881C-B73BBA19FAF9}" dt="2025-05-25T23:10:12.123" v="2718" actId="26606"/>
          <ac:spMkLst>
            <pc:docMk/>
            <pc:sldMk cId="133286694" sldId="1563"/>
            <ac:spMk id="4" creationId="{E9B8C7E0-132D-75B8-773F-D7059A0925A0}"/>
          </ac:spMkLst>
        </pc:spChg>
        <pc:spChg chg="add">
          <ac:chgData name="Juliana Furtado Costa Araujo" userId="ad0e24a7af5065fa" providerId="LiveId" clId="{AA173453-85F0-420A-881C-B73BBA19FAF9}" dt="2025-05-25T23:10:12.123" v="2718" actId="26606"/>
          <ac:spMkLst>
            <pc:docMk/>
            <pc:sldMk cId="133286694" sldId="1563"/>
            <ac:spMk id="10" creationId="{45B71F80-1F92-4074-84D9-16A062B215B3}"/>
          </ac:spMkLst>
        </pc:spChg>
        <pc:spChg chg="add">
          <ac:chgData name="Juliana Furtado Costa Araujo" userId="ad0e24a7af5065fa" providerId="LiveId" clId="{AA173453-85F0-420A-881C-B73BBA19FAF9}" dt="2025-05-25T23:10:12.123" v="2718" actId="26606"/>
          <ac:spMkLst>
            <pc:docMk/>
            <pc:sldMk cId="133286694" sldId="1563"/>
            <ac:spMk id="12" creationId="{7209C9DA-6E0D-46D9-8275-C52222D8CCAC}"/>
          </ac:spMkLst>
        </pc:spChg>
        <pc:spChg chg="add">
          <ac:chgData name="Juliana Furtado Costa Araujo" userId="ad0e24a7af5065fa" providerId="LiveId" clId="{AA173453-85F0-420A-881C-B73BBA19FAF9}" dt="2025-05-25T23:10:12.123" v="2718" actId="26606"/>
          <ac:spMkLst>
            <pc:docMk/>
            <pc:sldMk cId="133286694" sldId="1563"/>
            <ac:spMk id="14" creationId="{3EB57A4D-E0D0-46DA-B339-F24CA46FA70B}"/>
          </ac:spMkLst>
        </pc:spChg>
        <pc:graphicFrameChg chg="add mod">
          <ac:chgData name="Juliana Furtado Costa Araujo" userId="ad0e24a7af5065fa" providerId="LiveId" clId="{AA173453-85F0-420A-881C-B73BBA19FAF9}" dt="2025-05-26T15:47:18.175" v="5964" actId="255"/>
          <ac:graphicFrameMkLst>
            <pc:docMk/>
            <pc:sldMk cId="133286694" sldId="1563"/>
            <ac:graphicFrameMk id="6" creationId="{9641C8B9-660D-74A3-8C0C-FCED5C7FB73B}"/>
          </ac:graphicFrameMkLst>
        </pc:graphicFrameChg>
      </pc:sldChg>
      <pc:sldChg chg="addSp delSp modSp add mod setBg">
        <pc:chgData name="Juliana Furtado Costa Araujo" userId="ad0e24a7af5065fa" providerId="LiveId" clId="{AA173453-85F0-420A-881C-B73BBA19FAF9}" dt="2025-05-26T10:47:43.151" v="3849"/>
        <pc:sldMkLst>
          <pc:docMk/>
          <pc:sldMk cId="743202762" sldId="1564"/>
        </pc:sldMkLst>
        <pc:spChg chg="mod">
          <ac:chgData name="Juliana Furtado Costa Araujo" userId="ad0e24a7af5065fa" providerId="LiveId" clId="{AA173453-85F0-420A-881C-B73BBA19FAF9}" dt="2025-05-25T23:17:42.031" v="2822" actId="122"/>
          <ac:spMkLst>
            <pc:docMk/>
            <pc:sldMk cId="743202762" sldId="1564"/>
            <ac:spMk id="2" creationId="{16D4AE18-F20D-D1F1-F0D2-CC8C74E46F35}"/>
          </ac:spMkLst>
        </pc:spChg>
        <pc:spChg chg="add mod">
          <ac:chgData name="Juliana Furtado Costa Araujo" userId="ad0e24a7af5065fa" providerId="LiveId" clId="{AA173453-85F0-420A-881C-B73BBA19FAF9}" dt="2025-05-26T10:47:43.151" v="3849"/>
          <ac:spMkLst>
            <pc:docMk/>
            <pc:sldMk cId="743202762" sldId="1564"/>
            <ac:spMk id="3" creationId="{44511FF5-4D6B-C812-27B7-4C358D5E248D}"/>
          </ac:spMkLst>
        </pc:spChg>
        <pc:spChg chg="mod">
          <ac:chgData name="Juliana Furtado Costa Araujo" userId="ad0e24a7af5065fa" providerId="LiveId" clId="{AA173453-85F0-420A-881C-B73BBA19FAF9}" dt="2025-05-25T23:17:33.227" v="2821" actId="26606"/>
          <ac:spMkLst>
            <pc:docMk/>
            <pc:sldMk cId="743202762" sldId="1564"/>
            <ac:spMk id="4" creationId="{B5524AEC-73DA-A1DE-3B1B-4D4B00D44763}"/>
          </ac:spMkLst>
        </pc:spChg>
        <pc:spChg chg="add">
          <ac:chgData name="Juliana Furtado Costa Araujo" userId="ad0e24a7af5065fa" providerId="LiveId" clId="{AA173453-85F0-420A-881C-B73BBA19FAF9}" dt="2025-05-25T23:17:33.227" v="2821" actId="26606"/>
          <ac:spMkLst>
            <pc:docMk/>
            <pc:sldMk cId="743202762" sldId="1564"/>
            <ac:spMk id="10" creationId="{45B71F80-1F92-4074-84D9-16A062B215B3}"/>
          </ac:spMkLst>
        </pc:spChg>
        <pc:spChg chg="add mod">
          <ac:chgData name="Juliana Furtado Costa Araujo" userId="ad0e24a7af5065fa" providerId="LiveId" clId="{AA173453-85F0-420A-881C-B73BBA19FAF9}" dt="2025-05-25T23:23:51.319" v="2912" actId="255"/>
          <ac:spMkLst>
            <pc:docMk/>
            <pc:sldMk cId="743202762" sldId="1564"/>
            <ac:spMk id="11" creationId="{7703F61A-3712-301D-91D3-7D9EA9F16DC7}"/>
          </ac:spMkLst>
        </pc:spChg>
        <pc:spChg chg="add">
          <ac:chgData name="Juliana Furtado Costa Araujo" userId="ad0e24a7af5065fa" providerId="LiveId" clId="{AA173453-85F0-420A-881C-B73BBA19FAF9}" dt="2025-05-25T23:17:33.227" v="2821" actId="26606"/>
          <ac:spMkLst>
            <pc:docMk/>
            <pc:sldMk cId="743202762" sldId="1564"/>
            <ac:spMk id="12" creationId="{7209C9DA-6E0D-46D9-8275-C52222D8CCAC}"/>
          </ac:spMkLst>
        </pc:spChg>
        <pc:spChg chg="add">
          <ac:chgData name="Juliana Furtado Costa Araujo" userId="ad0e24a7af5065fa" providerId="LiveId" clId="{AA173453-85F0-420A-881C-B73BBA19FAF9}" dt="2025-05-25T23:17:33.227" v="2821" actId="26606"/>
          <ac:spMkLst>
            <pc:docMk/>
            <pc:sldMk cId="743202762" sldId="1564"/>
            <ac:spMk id="14" creationId="{3EB57A4D-E0D0-46DA-B339-F24CA46FA70B}"/>
          </ac:spMkLst>
        </pc:spChg>
        <pc:graphicFrameChg chg="add mod">
          <ac:chgData name="Juliana Furtado Costa Araujo" userId="ad0e24a7af5065fa" providerId="LiveId" clId="{AA173453-85F0-420A-881C-B73BBA19FAF9}" dt="2025-05-25T23:25:15.261" v="2993" actId="255"/>
          <ac:graphicFrameMkLst>
            <pc:docMk/>
            <pc:sldMk cId="743202762" sldId="1564"/>
            <ac:graphicFrameMk id="7" creationId="{3FBCCBC3-A656-2BB7-FC9D-19A31F7F1612}"/>
          </ac:graphicFrameMkLst>
        </pc:graphicFrameChg>
        <pc:picChg chg="add mod">
          <ac:chgData name="Juliana Furtado Costa Araujo" userId="ad0e24a7af5065fa" providerId="LiveId" clId="{AA173453-85F0-420A-881C-B73BBA19FAF9}" dt="2025-05-25T23:22:45.210" v="2851" actId="14100"/>
          <ac:picMkLst>
            <pc:docMk/>
            <pc:sldMk cId="743202762" sldId="1564"/>
            <ac:picMk id="9" creationId="{48841A8D-3A86-B4DE-4EB9-121E3614FDA4}"/>
          </ac:picMkLst>
        </pc:picChg>
      </pc:sldChg>
      <pc:sldChg chg="modSp add del mod">
        <pc:chgData name="Juliana Furtado Costa Araujo" userId="ad0e24a7af5065fa" providerId="LiveId" clId="{AA173453-85F0-420A-881C-B73BBA19FAF9}" dt="2025-05-26T13:56:31.221" v="5770" actId="47"/>
        <pc:sldMkLst>
          <pc:docMk/>
          <pc:sldMk cId="1821463177" sldId="1565"/>
        </pc:sldMkLst>
        <pc:spChg chg="mod">
          <ac:chgData name="Juliana Furtado Costa Araujo" userId="ad0e24a7af5065fa" providerId="LiveId" clId="{AA173453-85F0-420A-881C-B73BBA19FAF9}" dt="2025-05-26T13:52:49.329" v="5569" actId="6549"/>
          <ac:spMkLst>
            <pc:docMk/>
            <pc:sldMk cId="1821463177" sldId="1565"/>
            <ac:spMk id="3" creationId="{13859B68-F6B1-AE2D-8376-0A062CE4DD91}"/>
          </ac:spMkLst>
        </pc:spChg>
      </pc:sldChg>
      <pc:sldChg chg="addSp delSp modSp add mod setBg">
        <pc:chgData name="Juliana Furtado Costa Araujo" userId="ad0e24a7af5065fa" providerId="LiveId" clId="{AA173453-85F0-420A-881C-B73BBA19FAF9}" dt="2025-05-26T20:13:43.881" v="7920" actId="1076"/>
        <pc:sldMkLst>
          <pc:docMk/>
          <pc:sldMk cId="1077501692" sldId="1566"/>
        </pc:sldMkLst>
        <pc:spChg chg="mod">
          <ac:chgData name="Juliana Furtado Costa Araujo" userId="ad0e24a7af5065fa" providerId="LiveId" clId="{AA173453-85F0-420A-881C-B73BBA19FAF9}" dt="2025-05-26T13:56:09.586" v="5767" actId="122"/>
          <ac:spMkLst>
            <pc:docMk/>
            <pc:sldMk cId="1077501692" sldId="1566"/>
            <ac:spMk id="2" creationId="{991B58D4-0A23-3FBF-08B4-0537A85B671A}"/>
          </ac:spMkLst>
        </pc:spChg>
        <pc:spChg chg="mod">
          <ac:chgData name="Juliana Furtado Costa Araujo" userId="ad0e24a7af5065fa" providerId="LiveId" clId="{AA173453-85F0-420A-881C-B73BBA19FAF9}" dt="2025-05-26T15:20:30.260" v="5773" actId="6549"/>
          <ac:spMkLst>
            <pc:docMk/>
            <pc:sldMk cId="1077501692" sldId="1566"/>
            <ac:spMk id="3" creationId="{567558A9-FB0D-EBB0-F2E3-9A2416883CBE}"/>
          </ac:spMkLst>
        </pc:spChg>
        <pc:spChg chg="mod ord">
          <ac:chgData name="Juliana Furtado Costa Araujo" userId="ad0e24a7af5065fa" providerId="LiveId" clId="{AA173453-85F0-420A-881C-B73BBA19FAF9}" dt="2025-05-26T13:56:01.431" v="5766" actId="26606"/>
          <ac:spMkLst>
            <pc:docMk/>
            <pc:sldMk cId="1077501692" sldId="1566"/>
            <ac:spMk id="4" creationId="{A6C14AC9-A91D-910D-5E6D-8D85BDAD4EA7}"/>
          </ac:spMkLst>
        </pc:spChg>
        <pc:spChg chg="add del mod">
          <ac:chgData name="Juliana Furtado Costa Araujo" userId="ad0e24a7af5065fa" providerId="LiveId" clId="{AA173453-85F0-420A-881C-B73BBA19FAF9}" dt="2025-05-26T13:51:56.412" v="5542"/>
          <ac:spMkLst>
            <pc:docMk/>
            <pc:sldMk cId="1077501692" sldId="1566"/>
            <ac:spMk id="5" creationId="{FA0DE26C-41BA-C0A8-0401-45EEE5995785}"/>
          </ac:spMkLst>
        </pc:spChg>
        <pc:spChg chg="add del">
          <ac:chgData name="Juliana Furtado Costa Araujo" userId="ad0e24a7af5065fa" providerId="LiveId" clId="{AA173453-85F0-420A-881C-B73BBA19FAF9}" dt="2025-05-26T15:41:25.060" v="5835" actId="22"/>
          <ac:spMkLst>
            <pc:docMk/>
            <pc:sldMk cId="1077501692" sldId="1566"/>
            <ac:spMk id="9" creationId="{0D22DD25-4F9B-1801-3F25-19C0F20D0742}"/>
          </ac:spMkLst>
        </pc:spChg>
        <pc:spChg chg="add mod">
          <ac:chgData name="Juliana Furtado Costa Araujo" userId="ad0e24a7af5065fa" providerId="LiveId" clId="{AA173453-85F0-420A-881C-B73BBA19FAF9}" dt="2025-05-26T20:13:43.881" v="7920" actId="1076"/>
          <ac:spMkLst>
            <pc:docMk/>
            <pc:sldMk cId="1077501692" sldId="1566"/>
            <ac:spMk id="11" creationId="{D6E39130-8A3C-A4F8-2EA6-48246A77A40D}"/>
          </ac:spMkLst>
        </pc:spChg>
        <pc:picChg chg="add mod">
          <ac:chgData name="Juliana Furtado Costa Araujo" userId="ad0e24a7af5065fa" providerId="LiveId" clId="{AA173453-85F0-420A-881C-B73BBA19FAF9}" dt="2025-05-26T13:56:01.431" v="5766" actId="26606"/>
          <ac:picMkLst>
            <pc:docMk/>
            <pc:sldMk cId="1077501692" sldId="1566"/>
            <ac:picMk id="7" creationId="{968D9862-89A0-405F-1114-8C044A270BDB}"/>
          </ac:picMkLst>
        </pc:picChg>
      </pc:sldChg>
      <pc:sldChg chg="modSp add del mod">
        <pc:chgData name="Juliana Furtado Costa Araujo" userId="ad0e24a7af5065fa" providerId="LiveId" clId="{AA173453-85F0-420A-881C-B73BBA19FAF9}" dt="2025-05-26T19:42:49.399" v="7585" actId="47"/>
        <pc:sldMkLst>
          <pc:docMk/>
          <pc:sldMk cId="1123018438" sldId="1567"/>
        </pc:sldMkLst>
      </pc:sldChg>
      <pc:sldChg chg="modSp add del mod">
        <pc:chgData name="Juliana Furtado Costa Araujo" userId="ad0e24a7af5065fa" providerId="LiveId" clId="{AA173453-85F0-420A-881C-B73BBA19FAF9}" dt="2025-05-26T20:47:29.110" v="8387" actId="47"/>
        <pc:sldMkLst>
          <pc:docMk/>
          <pc:sldMk cId="238187558" sldId="1568"/>
        </pc:sldMkLst>
        <pc:spChg chg="mod">
          <ac:chgData name="Juliana Furtado Costa Araujo" userId="ad0e24a7af5065fa" providerId="LiveId" clId="{AA173453-85F0-420A-881C-B73BBA19FAF9}" dt="2025-05-26T15:37:06.754" v="5775" actId="6549"/>
          <ac:spMkLst>
            <pc:docMk/>
            <pc:sldMk cId="238187558" sldId="1568"/>
            <ac:spMk id="3" creationId="{7F902220-316D-C97B-F13B-608F15960B6D}"/>
          </ac:spMkLst>
        </pc:spChg>
      </pc:sldChg>
      <pc:sldChg chg="modSp add del mod">
        <pc:chgData name="Juliana Furtado Costa Araujo" userId="ad0e24a7af5065fa" providerId="LiveId" clId="{AA173453-85F0-420A-881C-B73BBA19FAF9}" dt="2025-05-26T20:47:37.709" v="8388" actId="47"/>
        <pc:sldMkLst>
          <pc:docMk/>
          <pc:sldMk cId="599805157" sldId="1569"/>
        </pc:sldMkLst>
        <pc:spChg chg="mod">
          <ac:chgData name="Juliana Furtado Costa Araujo" userId="ad0e24a7af5065fa" providerId="LiveId" clId="{AA173453-85F0-420A-881C-B73BBA19FAF9}" dt="2025-05-26T15:39:15.229" v="5833" actId="6549"/>
          <ac:spMkLst>
            <pc:docMk/>
            <pc:sldMk cId="599805157" sldId="1569"/>
            <ac:spMk id="3" creationId="{F5B7794A-CB8A-E40D-A0C3-9930D2BDC2EC}"/>
          </ac:spMkLst>
        </pc:spChg>
      </pc:sldChg>
      <pc:sldChg chg="modSp add del mod">
        <pc:chgData name="Juliana Furtado Costa Araujo" userId="ad0e24a7af5065fa" providerId="LiveId" clId="{AA173453-85F0-420A-881C-B73BBA19FAF9}" dt="2025-05-26T20:47:19.781" v="8386" actId="47"/>
        <pc:sldMkLst>
          <pc:docMk/>
          <pc:sldMk cId="638342180" sldId="1570"/>
        </pc:sldMkLst>
      </pc:sldChg>
      <pc:sldChg chg="addSp delSp modSp add mod">
        <pc:chgData name="Juliana Furtado Costa Araujo" userId="ad0e24a7af5065fa" providerId="LiveId" clId="{AA173453-85F0-420A-881C-B73BBA19FAF9}" dt="2025-05-26T10:47:19.843" v="3847" actId="255"/>
        <pc:sldMkLst>
          <pc:docMk/>
          <pc:sldMk cId="242923317" sldId="4391"/>
        </pc:sldMkLst>
        <pc:spChg chg="mod">
          <ac:chgData name="Juliana Furtado Costa Araujo" userId="ad0e24a7af5065fa" providerId="LiveId" clId="{AA173453-85F0-420A-881C-B73BBA19FAF9}" dt="2025-05-25T23:04:34.563" v="2682" actId="255"/>
          <ac:spMkLst>
            <pc:docMk/>
            <pc:sldMk cId="242923317" sldId="4391"/>
            <ac:spMk id="2" creationId="{7A78772D-6885-E640-A934-CFB88E241062}"/>
          </ac:spMkLst>
        </pc:spChg>
        <pc:spChg chg="add mod">
          <ac:chgData name="Juliana Furtado Costa Araujo" userId="ad0e24a7af5065fa" providerId="LiveId" clId="{AA173453-85F0-420A-881C-B73BBA19FAF9}" dt="2025-05-26T10:47:19.843" v="3847" actId="255"/>
          <ac:spMkLst>
            <pc:docMk/>
            <pc:sldMk cId="242923317" sldId="4391"/>
            <ac:spMk id="3" creationId="{531ED125-46FB-B17B-B138-B23A60D40B7D}"/>
          </ac:spMkLst>
        </pc:spChg>
        <pc:spChg chg="mod">
          <ac:chgData name="Juliana Furtado Costa Araujo" userId="ad0e24a7af5065fa" providerId="LiveId" clId="{AA173453-85F0-420A-881C-B73BBA19FAF9}" dt="2025-05-25T23:04:25.189" v="2681" actId="255"/>
          <ac:spMkLst>
            <pc:docMk/>
            <pc:sldMk cId="242923317" sldId="4391"/>
            <ac:spMk id="23" creationId="{7ED2175D-B683-6D4B-A42D-DDCBC3862710}"/>
          </ac:spMkLst>
        </pc:spChg>
        <pc:spChg chg="mod">
          <ac:chgData name="Juliana Furtado Costa Araujo" userId="ad0e24a7af5065fa" providerId="LiveId" clId="{AA173453-85F0-420A-881C-B73BBA19FAF9}" dt="2025-05-25T23:03:27.825" v="2632" actId="1076"/>
          <ac:spMkLst>
            <pc:docMk/>
            <pc:sldMk cId="242923317" sldId="4391"/>
            <ac:spMk id="24" creationId="{332E20CB-ABDD-3E4B-A520-A8868F4E3C4D}"/>
          </ac:spMkLst>
        </pc:spChg>
        <pc:spChg chg="mod">
          <ac:chgData name="Juliana Furtado Costa Araujo" userId="ad0e24a7af5065fa" providerId="LiveId" clId="{AA173453-85F0-420A-881C-B73BBA19FAF9}" dt="2025-05-25T23:01:39.962" v="2611" actId="14100"/>
          <ac:spMkLst>
            <pc:docMk/>
            <pc:sldMk cId="242923317" sldId="4391"/>
            <ac:spMk id="28" creationId="{9919EED1-7E9B-5F45-A9CE-E638A10996C0}"/>
          </ac:spMkLst>
        </pc:spChg>
        <pc:spChg chg="mod">
          <ac:chgData name="Juliana Furtado Costa Araujo" userId="ad0e24a7af5065fa" providerId="LiveId" clId="{AA173453-85F0-420A-881C-B73BBA19FAF9}" dt="2025-05-25T23:02:59.325" v="2627" actId="6549"/>
          <ac:spMkLst>
            <pc:docMk/>
            <pc:sldMk cId="242923317" sldId="4391"/>
            <ac:spMk id="30" creationId="{91A957D5-680B-754F-A433-711E51FA7E80}"/>
          </ac:spMkLst>
        </pc:spChg>
        <pc:spChg chg="mod">
          <ac:chgData name="Juliana Furtado Costa Araujo" userId="ad0e24a7af5065fa" providerId="LiveId" clId="{AA173453-85F0-420A-881C-B73BBA19FAF9}" dt="2025-05-25T23:03:03.174" v="2628" actId="6549"/>
          <ac:spMkLst>
            <pc:docMk/>
            <pc:sldMk cId="242923317" sldId="4391"/>
            <ac:spMk id="31" creationId="{EDE6AA6D-2FBF-F742-BC0A-E0776BAEFB52}"/>
          </ac:spMkLst>
        </pc:spChg>
        <pc:spChg chg="mod">
          <ac:chgData name="Juliana Furtado Costa Araujo" userId="ad0e24a7af5065fa" providerId="LiveId" clId="{AA173453-85F0-420A-881C-B73BBA19FAF9}" dt="2025-05-25T23:03:07.339" v="2629" actId="6549"/>
          <ac:spMkLst>
            <pc:docMk/>
            <pc:sldMk cId="242923317" sldId="4391"/>
            <ac:spMk id="33" creationId="{2804E622-B595-A547-B5B5-0E661326E40B}"/>
          </ac:spMkLst>
        </pc:spChg>
        <pc:spChg chg="mod">
          <ac:chgData name="Juliana Furtado Costa Araujo" userId="ad0e24a7af5065fa" providerId="LiveId" clId="{AA173453-85F0-420A-881C-B73BBA19FAF9}" dt="2025-05-25T23:07:16.928" v="2715" actId="2711"/>
          <ac:spMkLst>
            <pc:docMk/>
            <pc:sldMk cId="242923317" sldId="4391"/>
            <ac:spMk id="34" creationId="{1BCB9DF0-1545-8F40-A35F-20E129D0CFCC}"/>
          </ac:spMkLst>
        </pc:spChg>
        <pc:spChg chg="mod">
          <ac:chgData name="Juliana Furtado Costa Araujo" userId="ad0e24a7af5065fa" providerId="LiveId" clId="{AA173453-85F0-420A-881C-B73BBA19FAF9}" dt="2025-05-25T23:02:32.560" v="2622" actId="14100"/>
          <ac:spMkLst>
            <pc:docMk/>
            <pc:sldMk cId="242923317" sldId="4391"/>
            <ac:spMk id="35" creationId="{2D8F607C-5C26-2245-ADCD-E1D49F628137}"/>
          </ac:spMkLst>
        </pc:spChg>
        <pc:spChg chg="mod">
          <ac:chgData name="Juliana Furtado Costa Araujo" userId="ad0e24a7af5065fa" providerId="LiveId" clId="{AA173453-85F0-420A-881C-B73BBA19FAF9}" dt="2025-05-25T23:02:45.268" v="2624" actId="14100"/>
          <ac:spMkLst>
            <pc:docMk/>
            <pc:sldMk cId="242923317" sldId="4391"/>
            <ac:spMk id="36" creationId="{19FE4C4C-68A9-4846-AB80-589ADEBF76BD}"/>
          </ac:spMkLst>
        </pc:spChg>
        <pc:grpChg chg="mod">
          <ac:chgData name="Juliana Furtado Costa Araujo" userId="ad0e24a7af5065fa" providerId="LiveId" clId="{AA173453-85F0-420A-881C-B73BBA19FAF9}" dt="2025-05-25T23:02:54.038" v="2626" actId="14100"/>
          <ac:grpSpMkLst>
            <pc:docMk/>
            <pc:sldMk cId="242923317" sldId="4391"/>
            <ac:grpSpMk id="29" creationId="{F6087E04-7784-724F-A1F6-49AB3E9BAC51}"/>
          </ac:grpSpMkLst>
        </pc:grpChg>
        <pc:grpChg chg="mod">
          <ac:chgData name="Juliana Furtado Costa Araujo" userId="ad0e24a7af5065fa" providerId="LiveId" clId="{AA173453-85F0-420A-881C-B73BBA19FAF9}" dt="2025-05-25T23:04:44.607" v="2683" actId="14100"/>
          <ac:grpSpMkLst>
            <pc:docMk/>
            <pc:sldMk cId="242923317" sldId="4391"/>
            <ac:grpSpMk id="32" creationId="{4437BEB9-D905-9145-AB14-47000A15D9E9}"/>
          </ac:grpSpMkLst>
        </pc:grpChg>
        <pc:picChg chg="add mod">
          <ac:chgData name="Juliana Furtado Costa Araujo" userId="ad0e24a7af5065fa" providerId="LiveId" clId="{AA173453-85F0-420A-881C-B73BBA19FAF9}" dt="2025-05-25T23:38:49.358" v="3134" actId="14100"/>
          <ac:picMkLst>
            <pc:docMk/>
            <pc:sldMk cId="242923317" sldId="4391"/>
            <ac:picMk id="8" creationId="{AD0701F6-29BF-6000-7E43-58DBAB39371E}"/>
          </ac:picMkLst>
        </pc:picChg>
      </pc:sldChg>
      <pc:sldChg chg="add">
        <pc:chgData name="Juliana Furtado Costa Araujo" userId="ad0e24a7af5065fa" providerId="LiveId" clId="{AA173453-85F0-420A-881C-B73BBA19FAF9}" dt="2025-05-25T22:58:56.079" v="2598"/>
        <pc:sldMkLst>
          <pc:docMk/>
          <pc:sldMk cId="1796788438" sldId="4396"/>
        </pc:sldMkLst>
      </pc:sldChg>
      <pc:sldChg chg="addSp modSp new del">
        <pc:chgData name="Juliana Furtado Costa Araujo" userId="ad0e24a7af5065fa" providerId="LiveId" clId="{AA173453-85F0-420A-881C-B73BBA19FAF9}" dt="2025-05-25T23:17:27.653" v="2820" actId="47"/>
        <pc:sldMkLst>
          <pc:docMk/>
          <pc:sldMk cId="585937701" sldId="4397"/>
        </pc:sldMkLst>
      </pc:sldChg>
      <pc:sldChg chg="addSp delSp modSp new mod setBg">
        <pc:chgData name="Juliana Furtado Costa Araujo" userId="ad0e24a7af5065fa" providerId="LiveId" clId="{AA173453-85F0-420A-881C-B73BBA19FAF9}" dt="2025-05-26T16:40:00.729" v="6210" actId="14100"/>
        <pc:sldMkLst>
          <pc:docMk/>
          <pc:sldMk cId="1079607248" sldId="4397"/>
        </pc:sldMkLst>
        <pc:spChg chg="mod">
          <ac:chgData name="Juliana Furtado Costa Araujo" userId="ad0e24a7af5065fa" providerId="LiveId" clId="{AA173453-85F0-420A-881C-B73BBA19FAF9}" dt="2025-05-26T16:40:00.729" v="6210" actId="14100"/>
          <ac:spMkLst>
            <pc:docMk/>
            <pc:sldMk cId="1079607248" sldId="4397"/>
            <ac:spMk id="2" creationId="{3EB9C76D-6502-F32C-24D5-49FF9A380FD6}"/>
          </ac:spMkLst>
        </pc:spChg>
        <pc:spChg chg="add mod">
          <ac:chgData name="Juliana Furtado Costa Araujo" userId="ad0e24a7af5065fa" providerId="LiveId" clId="{AA173453-85F0-420A-881C-B73BBA19FAF9}" dt="2025-05-26T10:47:47.120" v="3850"/>
          <ac:spMkLst>
            <pc:docMk/>
            <pc:sldMk cId="1079607248" sldId="4397"/>
            <ac:spMk id="3" creationId="{5D5C5187-BF4F-FFD2-634F-E58A7C7E8708}"/>
          </ac:spMkLst>
        </pc:spChg>
        <pc:spChg chg="mod">
          <ac:chgData name="Juliana Furtado Costa Araujo" userId="ad0e24a7af5065fa" providerId="LiveId" clId="{AA173453-85F0-420A-881C-B73BBA19FAF9}" dt="2025-05-25T23:42:37.322" v="3145" actId="26606"/>
          <ac:spMkLst>
            <pc:docMk/>
            <pc:sldMk cId="1079607248" sldId="4397"/>
            <ac:spMk id="4" creationId="{00B72C4E-B699-4AC5-E8E3-9938805B8695}"/>
          </ac:spMkLst>
        </pc:spChg>
        <pc:grpChg chg="add">
          <ac:chgData name="Juliana Furtado Costa Araujo" userId="ad0e24a7af5065fa" providerId="LiveId" clId="{AA173453-85F0-420A-881C-B73BBA19FAF9}" dt="2025-05-25T23:42:49.769" v="3147" actId="26606"/>
          <ac:grpSpMkLst>
            <pc:docMk/>
            <pc:sldMk cId="1079607248" sldId="4397"/>
            <ac:grpSpMk id="27" creationId="{4815A7B4-532E-48C9-AC24-D78ACF3339DB}"/>
          </ac:grpSpMkLst>
        </pc:grpChg>
        <pc:picChg chg="add mod">
          <ac:chgData name="Juliana Furtado Costa Araujo" userId="ad0e24a7af5065fa" providerId="LiveId" clId="{AA173453-85F0-420A-881C-B73BBA19FAF9}" dt="2025-05-25T23:42:49.769" v="3147" actId="26606"/>
          <ac:picMkLst>
            <pc:docMk/>
            <pc:sldMk cId="1079607248" sldId="4397"/>
            <ac:picMk id="7" creationId="{BC0FAA29-F8E5-1B38-5A58-9A3AF8BEB6B6}"/>
          </ac:picMkLst>
        </pc:picChg>
      </pc:sldChg>
      <pc:sldChg chg="addSp delSp modSp new mod setBg">
        <pc:chgData name="Juliana Furtado Costa Araujo" userId="ad0e24a7af5065fa" providerId="LiveId" clId="{AA173453-85F0-420A-881C-B73BBA19FAF9}" dt="2025-05-26T13:37:29.589" v="5501" actId="20577"/>
        <pc:sldMkLst>
          <pc:docMk/>
          <pc:sldMk cId="3142961394" sldId="4398"/>
        </pc:sldMkLst>
        <pc:spChg chg="mod">
          <ac:chgData name="Juliana Furtado Costa Araujo" userId="ad0e24a7af5065fa" providerId="LiveId" clId="{AA173453-85F0-420A-881C-B73BBA19FAF9}" dt="2025-05-26T13:37:29.589" v="5501" actId="20577"/>
          <ac:spMkLst>
            <pc:docMk/>
            <pc:sldMk cId="3142961394" sldId="4398"/>
            <ac:spMk id="2" creationId="{3272725F-A3A5-DB5D-33B4-AA0F6C3C7663}"/>
          </ac:spMkLst>
        </pc:spChg>
        <pc:spChg chg="del mod">
          <ac:chgData name="Juliana Furtado Costa Araujo" userId="ad0e24a7af5065fa" providerId="LiveId" clId="{AA173453-85F0-420A-881C-B73BBA19FAF9}" dt="2025-05-26T00:05:25.177" v="3160" actId="931"/>
          <ac:spMkLst>
            <pc:docMk/>
            <pc:sldMk cId="3142961394" sldId="4398"/>
            <ac:spMk id="3" creationId="{1ED85356-02E8-0758-6F4F-5F1CD2D0BFAD}"/>
          </ac:spMkLst>
        </pc:spChg>
        <pc:spChg chg="add mod">
          <ac:chgData name="Juliana Furtado Costa Araujo" userId="ad0e24a7af5065fa" providerId="LiveId" clId="{AA173453-85F0-420A-881C-B73BBA19FAF9}" dt="2025-05-26T10:48:21.153" v="3853" actId="1076"/>
          <ac:spMkLst>
            <pc:docMk/>
            <pc:sldMk cId="3142961394" sldId="4398"/>
            <ac:spMk id="3" creationId="{70AB16DF-0BF2-F444-7A10-1C3F344EE106}"/>
          </ac:spMkLst>
        </pc:spChg>
        <pc:spChg chg="mod ord">
          <ac:chgData name="Juliana Furtado Costa Araujo" userId="ad0e24a7af5065fa" providerId="LiveId" clId="{AA173453-85F0-420A-881C-B73BBA19FAF9}" dt="2025-05-26T00:11:02.731" v="3179" actId="26606"/>
          <ac:spMkLst>
            <pc:docMk/>
            <pc:sldMk cId="3142961394" sldId="4398"/>
            <ac:spMk id="4" creationId="{FBE9B4FF-7E62-F04B-0B54-AC16DDC81994}"/>
          </ac:spMkLst>
        </pc:spChg>
        <pc:spChg chg="add del mod">
          <ac:chgData name="Juliana Furtado Costa Araujo" userId="ad0e24a7af5065fa" providerId="LiveId" clId="{AA173453-85F0-420A-881C-B73BBA19FAF9}" dt="2025-05-26T00:10:31.305" v="3176" actId="931"/>
          <ac:spMkLst>
            <pc:docMk/>
            <pc:sldMk cId="3142961394" sldId="4398"/>
            <ac:spMk id="8" creationId="{654E47F3-6DD4-EEE3-FC14-1693DC2AF786}"/>
          </ac:spMkLst>
        </pc:spChg>
        <pc:spChg chg="add del">
          <ac:chgData name="Juliana Furtado Costa Araujo" userId="ad0e24a7af5065fa" providerId="LiveId" clId="{AA173453-85F0-420A-881C-B73BBA19FAF9}" dt="2025-05-26T00:10:04.364" v="3174" actId="26606"/>
          <ac:spMkLst>
            <pc:docMk/>
            <pc:sldMk cId="3142961394" sldId="4398"/>
            <ac:spMk id="10" creationId="{F031664E-F6B3-CF19-FB14-F4FA3E9D10EC}"/>
          </ac:spMkLst>
        </pc:spChg>
        <pc:spChg chg="add del mod">
          <ac:chgData name="Juliana Furtado Costa Araujo" userId="ad0e24a7af5065fa" providerId="LiveId" clId="{AA173453-85F0-420A-881C-B73BBA19FAF9}" dt="2025-05-26T00:12:33.944" v="3188" actId="1032"/>
          <ac:spMkLst>
            <pc:docMk/>
            <pc:sldMk cId="3142961394" sldId="4398"/>
            <ac:spMk id="15" creationId="{FC67FCA6-EBB0-E229-7635-6BFF17FFA994}"/>
          </ac:spMkLst>
        </pc:spChg>
        <pc:graphicFrameChg chg="add mod ord modGraphic">
          <ac:chgData name="Juliana Furtado Costa Araujo" userId="ad0e24a7af5065fa" providerId="LiveId" clId="{AA173453-85F0-420A-881C-B73BBA19FAF9}" dt="2025-05-26T00:38:19.916" v="3604" actId="255"/>
          <ac:graphicFrameMkLst>
            <pc:docMk/>
            <pc:sldMk cId="3142961394" sldId="4398"/>
            <ac:graphicFrameMk id="12" creationId="{A946BB4F-7C07-501A-EA60-EFD95AE72927}"/>
          </ac:graphicFrameMkLst>
        </pc:graphicFrameChg>
        <pc:picChg chg="add del mod">
          <ac:chgData name="Juliana Furtado Costa Araujo" userId="ad0e24a7af5065fa" providerId="LiveId" clId="{AA173453-85F0-420A-881C-B73BBA19FAF9}" dt="2025-05-26T00:10:07.612" v="3175" actId="478"/>
          <ac:picMkLst>
            <pc:docMk/>
            <pc:sldMk cId="3142961394" sldId="4398"/>
            <ac:picMk id="6" creationId="{65ADBA3C-F16E-2A7F-DCFD-1F8EB62029B2}"/>
          </ac:picMkLst>
        </pc:picChg>
        <pc:picChg chg="add mod">
          <ac:chgData name="Juliana Furtado Costa Araujo" userId="ad0e24a7af5065fa" providerId="LiveId" clId="{AA173453-85F0-420A-881C-B73BBA19FAF9}" dt="2025-05-26T00:38:30.916" v="3605" actId="1076"/>
          <ac:picMkLst>
            <pc:docMk/>
            <pc:sldMk cId="3142961394" sldId="4398"/>
            <ac:picMk id="11" creationId="{9576AC76-369C-4746-1C84-6D89C1870380}"/>
          </ac:picMkLst>
        </pc:picChg>
      </pc:sldChg>
      <pc:sldChg chg="addSp delSp modSp new del mod">
        <pc:chgData name="Juliana Furtado Costa Araujo" userId="ad0e24a7af5065fa" providerId="LiveId" clId="{AA173453-85F0-420A-881C-B73BBA19FAF9}" dt="2025-05-26T10:48:45.133" v="3855" actId="47"/>
        <pc:sldMkLst>
          <pc:docMk/>
          <pc:sldMk cId="845915028" sldId="4399"/>
        </pc:sldMkLst>
        <pc:spChg chg="mod">
          <ac:chgData name="Juliana Furtado Costa Araujo" userId="ad0e24a7af5065fa" providerId="LiveId" clId="{AA173453-85F0-420A-881C-B73BBA19FAF9}" dt="2025-05-26T00:58:47.032" v="3666" actId="113"/>
          <ac:spMkLst>
            <pc:docMk/>
            <pc:sldMk cId="845915028" sldId="4399"/>
            <ac:spMk id="2" creationId="{8D215247-A2D8-F5A7-B35B-2D053961996B}"/>
          </ac:spMkLst>
        </pc:spChg>
        <pc:spChg chg="add del mod">
          <ac:chgData name="Juliana Furtado Costa Araujo" userId="ad0e24a7af5065fa" providerId="LiveId" clId="{AA173453-85F0-420A-881C-B73BBA19FAF9}" dt="2025-05-26T00:55:43.078" v="3636" actId="931"/>
          <ac:spMkLst>
            <pc:docMk/>
            <pc:sldMk cId="845915028" sldId="4399"/>
            <ac:spMk id="3" creationId="{D7B95A5B-FEDD-2082-152B-29B4DF2112E0}"/>
          </ac:spMkLst>
        </pc:spChg>
        <pc:spChg chg="add del mod">
          <ac:chgData name="Juliana Furtado Costa Araujo" userId="ad0e24a7af5065fa" providerId="LiveId" clId="{AA173453-85F0-420A-881C-B73BBA19FAF9}" dt="2025-05-26T00:58:21.789" v="3641"/>
          <ac:spMkLst>
            <pc:docMk/>
            <pc:sldMk cId="845915028" sldId="4399"/>
            <ac:spMk id="8" creationId="{B65BEE59-70B5-25C7-A21E-3ADA52E2E1EB}"/>
          </ac:spMkLst>
        </pc:spChg>
        <pc:spChg chg="add del mod">
          <ac:chgData name="Juliana Furtado Costa Araujo" userId="ad0e24a7af5065fa" providerId="LiveId" clId="{AA173453-85F0-420A-881C-B73BBA19FAF9}" dt="2025-05-26T01:08:19.651" v="3805" actId="478"/>
          <ac:spMkLst>
            <pc:docMk/>
            <pc:sldMk cId="845915028" sldId="4399"/>
            <ac:spMk id="10" creationId="{F2D6E50A-E274-B690-0FF7-13979A874551}"/>
          </ac:spMkLst>
        </pc:spChg>
        <pc:spChg chg="add mod">
          <ac:chgData name="Juliana Furtado Costa Araujo" userId="ad0e24a7af5065fa" providerId="LiveId" clId="{AA173453-85F0-420A-881C-B73BBA19FAF9}" dt="2025-05-26T01:06:42.455" v="3795" actId="6549"/>
          <ac:spMkLst>
            <pc:docMk/>
            <pc:sldMk cId="845915028" sldId="4399"/>
            <ac:spMk id="11" creationId="{9D704600-6F5A-35B1-F9E0-903B912CFA2B}"/>
          </ac:spMkLst>
        </pc:spChg>
        <pc:spChg chg="add del mod">
          <ac:chgData name="Juliana Furtado Costa Araujo" userId="ad0e24a7af5065fa" providerId="LiveId" clId="{AA173453-85F0-420A-881C-B73BBA19FAF9}" dt="2025-05-26T01:09:49.722" v="3806" actId="1032"/>
          <ac:spMkLst>
            <pc:docMk/>
            <pc:sldMk cId="845915028" sldId="4399"/>
            <ac:spMk id="14" creationId="{F2C179BC-8475-4942-B6DF-45C513159F1A}"/>
          </ac:spMkLst>
        </pc:spChg>
        <pc:graphicFrameChg chg="add del mod modGraphic">
          <ac:chgData name="Juliana Furtado Costa Araujo" userId="ad0e24a7af5065fa" providerId="LiveId" clId="{AA173453-85F0-420A-881C-B73BBA19FAF9}" dt="2025-05-26T01:07:51.418" v="3804" actId="1032"/>
          <ac:graphicFrameMkLst>
            <pc:docMk/>
            <pc:sldMk cId="845915028" sldId="4399"/>
            <ac:graphicFrameMk id="12" creationId="{8F7ADB7F-BED0-B65D-9230-D3718A19780C}"/>
          </ac:graphicFrameMkLst>
        </pc:graphicFrameChg>
        <pc:graphicFrameChg chg="add mod modGraphic">
          <ac:chgData name="Juliana Furtado Costa Araujo" userId="ad0e24a7af5065fa" providerId="LiveId" clId="{AA173453-85F0-420A-881C-B73BBA19FAF9}" dt="2025-05-26T10:48:37.336" v="3854" actId="20577"/>
          <ac:graphicFrameMkLst>
            <pc:docMk/>
            <pc:sldMk cId="845915028" sldId="4399"/>
            <ac:graphicFrameMk id="15" creationId="{5EABC83E-7D3B-FECF-97D6-4B85750050EF}"/>
          </ac:graphicFrameMkLst>
        </pc:graphicFrameChg>
        <pc:picChg chg="add del mod ord">
          <ac:chgData name="Juliana Furtado Costa Araujo" userId="ad0e24a7af5065fa" providerId="LiveId" clId="{AA173453-85F0-420A-881C-B73BBA19FAF9}" dt="2025-05-26T00:55:13.111" v="3635" actId="34307"/>
          <ac:picMkLst>
            <pc:docMk/>
            <pc:sldMk cId="845915028" sldId="4399"/>
            <ac:picMk id="5" creationId="{CA3009E4-31FA-3AB3-8F69-0F203620907D}"/>
          </ac:picMkLst>
        </pc:picChg>
        <pc:picChg chg="add del mod">
          <ac:chgData name="Juliana Furtado Costa Araujo" userId="ad0e24a7af5065fa" providerId="LiveId" clId="{AA173453-85F0-420A-881C-B73BBA19FAF9}" dt="2025-05-26T00:58:21.786" v="3639" actId="478"/>
          <ac:picMkLst>
            <pc:docMk/>
            <pc:sldMk cId="845915028" sldId="4399"/>
            <ac:picMk id="7" creationId="{05240EC0-A9C6-D2B6-82C5-9EC53656E7D2}"/>
          </ac:picMkLst>
        </pc:picChg>
      </pc:sldChg>
      <pc:sldChg chg="addSp delSp modSp new mod">
        <pc:chgData name="Juliana Furtado Costa Araujo" userId="ad0e24a7af5065fa" providerId="LiveId" clId="{AA173453-85F0-420A-881C-B73BBA19FAF9}" dt="2025-05-26T15:38:18.376" v="5832" actId="113"/>
        <pc:sldMkLst>
          <pc:docMk/>
          <pc:sldMk cId="1012925436" sldId="4399"/>
        </pc:sldMkLst>
        <pc:spChg chg="mod">
          <ac:chgData name="Juliana Furtado Costa Araujo" userId="ad0e24a7af5065fa" providerId="LiveId" clId="{AA173453-85F0-420A-881C-B73BBA19FAF9}" dt="2025-05-26T11:07:21.471" v="4238" actId="14100"/>
          <ac:spMkLst>
            <pc:docMk/>
            <pc:sldMk cId="1012925436" sldId="4399"/>
            <ac:spMk id="2" creationId="{97C8BB4A-992B-32F2-BE0B-783AEB54034C}"/>
          </ac:spMkLst>
        </pc:spChg>
        <pc:spChg chg="del">
          <ac:chgData name="Juliana Furtado Costa Araujo" userId="ad0e24a7af5065fa" providerId="LiveId" clId="{AA173453-85F0-420A-881C-B73BBA19FAF9}" dt="2025-05-26T10:51:30.432" v="3892"/>
          <ac:spMkLst>
            <pc:docMk/>
            <pc:sldMk cId="1012925436" sldId="4399"/>
            <ac:spMk id="3" creationId="{B4DFC5E3-831F-BDD2-1F4F-3B351B2E110A}"/>
          </ac:spMkLst>
        </pc:spChg>
        <pc:spChg chg="add mod">
          <ac:chgData name="Juliana Furtado Costa Araujo" userId="ad0e24a7af5065fa" providerId="LiveId" clId="{AA173453-85F0-420A-881C-B73BBA19FAF9}" dt="2025-05-26T15:38:18.376" v="5832" actId="113"/>
          <ac:spMkLst>
            <pc:docMk/>
            <pc:sldMk cId="1012925436" sldId="4399"/>
            <ac:spMk id="5" creationId="{C7BB8ED9-6647-5F6C-47B6-1EEBDB21F074}"/>
          </ac:spMkLst>
        </pc:spChg>
        <pc:spChg chg="add del mod">
          <ac:chgData name="Juliana Furtado Costa Araujo" userId="ad0e24a7af5065fa" providerId="LiveId" clId="{AA173453-85F0-420A-881C-B73BBA19FAF9}" dt="2025-05-26T10:54:02.309" v="3959"/>
          <ac:spMkLst>
            <pc:docMk/>
            <pc:sldMk cId="1012925436" sldId="4399"/>
            <ac:spMk id="6" creationId="{F7548FC2-CA2D-B9CE-F2D3-90C82AB01EE3}"/>
          </ac:spMkLst>
        </pc:spChg>
        <pc:spChg chg="add mod">
          <ac:chgData name="Juliana Furtado Costa Araujo" userId="ad0e24a7af5065fa" providerId="LiveId" clId="{AA173453-85F0-420A-881C-B73BBA19FAF9}" dt="2025-05-26T10:53:58.998" v="3957" actId="1076"/>
          <ac:spMkLst>
            <pc:docMk/>
            <pc:sldMk cId="1012925436" sldId="4399"/>
            <ac:spMk id="7" creationId="{C59010F1-0E5C-4111-B890-3862DE500D7E}"/>
          </ac:spMkLst>
        </pc:spChg>
        <pc:spChg chg="add del mod">
          <ac:chgData name="Juliana Furtado Costa Araujo" userId="ad0e24a7af5065fa" providerId="LiveId" clId="{AA173453-85F0-420A-881C-B73BBA19FAF9}" dt="2025-05-26T11:08:04.653" v="4242" actId="478"/>
          <ac:spMkLst>
            <pc:docMk/>
            <pc:sldMk cId="1012925436" sldId="4399"/>
            <ac:spMk id="8" creationId="{7F6E7B7C-C658-52A0-DDE4-D921A024898A}"/>
          </ac:spMkLst>
        </pc:spChg>
        <pc:spChg chg="add del mod">
          <ac:chgData name="Juliana Furtado Costa Araujo" userId="ad0e24a7af5065fa" providerId="LiveId" clId="{AA173453-85F0-420A-881C-B73BBA19FAF9}" dt="2025-05-26T11:07:52.432" v="4240" actId="478"/>
          <ac:spMkLst>
            <pc:docMk/>
            <pc:sldMk cId="1012925436" sldId="4399"/>
            <ac:spMk id="9" creationId="{F7A3D20C-9BE3-9C6D-DCEC-D1D3856EC22C}"/>
          </ac:spMkLst>
        </pc:spChg>
        <pc:spChg chg="add del mod">
          <ac:chgData name="Juliana Furtado Costa Araujo" userId="ad0e24a7af5065fa" providerId="LiveId" clId="{AA173453-85F0-420A-881C-B73BBA19FAF9}" dt="2025-05-26T11:08:07.469" v="4243" actId="478"/>
          <ac:spMkLst>
            <pc:docMk/>
            <pc:sldMk cId="1012925436" sldId="4399"/>
            <ac:spMk id="10" creationId="{14EE6752-8AFD-8698-77AF-555F966023F3}"/>
          </ac:spMkLst>
        </pc:spChg>
        <pc:spChg chg="add del mod">
          <ac:chgData name="Juliana Furtado Costa Araujo" userId="ad0e24a7af5065fa" providerId="LiveId" clId="{AA173453-85F0-420A-881C-B73BBA19FAF9}" dt="2025-05-26T11:08:09.710" v="4244" actId="478"/>
          <ac:spMkLst>
            <pc:docMk/>
            <pc:sldMk cId="1012925436" sldId="4399"/>
            <ac:spMk id="11" creationId="{5911BD3F-9C08-CEE3-DACB-437EE3440BDC}"/>
          </ac:spMkLst>
        </pc:spChg>
        <pc:spChg chg="add del mod">
          <ac:chgData name="Juliana Furtado Costa Araujo" userId="ad0e24a7af5065fa" providerId="LiveId" clId="{AA173453-85F0-420A-881C-B73BBA19FAF9}" dt="2025-05-26T11:08:26.013" v="4245" actId="478"/>
          <ac:spMkLst>
            <pc:docMk/>
            <pc:sldMk cId="1012925436" sldId="4399"/>
            <ac:spMk id="12" creationId="{20AB39A3-E028-337D-8E2F-F4B377BB1C49}"/>
          </ac:spMkLst>
        </pc:spChg>
        <pc:spChg chg="add del mod">
          <ac:chgData name="Juliana Furtado Costa Araujo" userId="ad0e24a7af5065fa" providerId="LiveId" clId="{AA173453-85F0-420A-881C-B73BBA19FAF9}" dt="2025-05-26T11:08:34.704" v="4248" actId="478"/>
          <ac:spMkLst>
            <pc:docMk/>
            <pc:sldMk cId="1012925436" sldId="4399"/>
            <ac:spMk id="13" creationId="{7F758027-66FC-4906-2707-EF0B7D1A818E}"/>
          </ac:spMkLst>
        </pc:spChg>
        <pc:spChg chg="add mod">
          <ac:chgData name="Juliana Furtado Costa Araujo" userId="ad0e24a7af5065fa" providerId="LiveId" clId="{AA173453-85F0-420A-881C-B73BBA19FAF9}" dt="2025-05-26T10:59:08.480" v="4031" actId="767"/>
          <ac:spMkLst>
            <pc:docMk/>
            <pc:sldMk cId="1012925436" sldId="4399"/>
            <ac:spMk id="14" creationId="{59622D36-AF87-0098-A1A0-1F80CF54F47A}"/>
          </ac:spMkLst>
        </pc:spChg>
        <pc:spChg chg="add del mod">
          <ac:chgData name="Juliana Furtado Costa Araujo" userId="ad0e24a7af5065fa" providerId="LiveId" clId="{AA173453-85F0-420A-881C-B73BBA19FAF9}" dt="2025-05-26T11:08:38.644" v="4249" actId="478"/>
          <ac:spMkLst>
            <pc:docMk/>
            <pc:sldMk cId="1012925436" sldId="4399"/>
            <ac:spMk id="15" creationId="{64F0FD80-C3F8-161C-258C-9D9434EC5831}"/>
          </ac:spMkLst>
        </pc:spChg>
        <pc:spChg chg="add del mod">
          <ac:chgData name="Juliana Furtado Costa Araujo" userId="ad0e24a7af5065fa" providerId="LiveId" clId="{AA173453-85F0-420A-881C-B73BBA19FAF9}" dt="2025-05-26T11:08:44.643" v="4250" actId="478"/>
          <ac:spMkLst>
            <pc:docMk/>
            <pc:sldMk cId="1012925436" sldId="4399"/>
            <ac:spMk id="16" creationId="{15CF6FD6-50CB-A885-BDB0-9324172EB6E3}"/>
          </ac:spMkLst>
        </pc:spChg>
        <pc:spChg chg="add mod">
          <ac:chgData name="Juliana Furtado Costa Araujo" userId="ad0e24a7af5065fa" providerId="LiveId" clId="{AA173453-85F0-420A-881C-B73BBA19FAF9}" dt="2025-05-26T11:02:36.454" v="4106"/>
          <ac:spMkLst>
            <pc:docMk/>
            <pc:sldMk cId="1012925436" sldId="4399"/>
            <ac:spMk id="17" creationId="{D0D43DF5-1AAA-B325-90F7-CEF0621012C2}"/>
          </ac:spMkLst>
        </pc:spChg>
        <pc:spChg chg="add mod">
          <ac:chgData name="Juliana Furtado Costa Araujo" userId="ad0e24a7af5065fa" providerId="LiveId" clId="{AA173453-85F0-420A-881C-B73BBA19FAF9}" dt="2025-05-26T11:02:51.661" v="4107"/>
          <ac:spMkLst>
            <pc:docMk/>
            <pc:sldMk cId="1012925436" sldId="4399"/>
            <ac:spMk id="18" creationId="{1B79E8DE-BEF8-328F-E8E7-9345BFD0E065}"/>
          </ac:spMkLst>
        </pc:spChg>
        <pc:spChg chg="add mod">
          <ac:chgData name="Juliana Furtado Costa Araujo" userId="ad0e24a7af5065fa" providerId="LiveId" clId="{AA173453-85F0-420A-881C-B73BBA19FAF9}" dt="2025-05-26T11:03:29.823" v="4125" actId="113"/>
          <ac:spMkLst>
            <pc:docMk/>
            <pc:sldMk cId="1012925436" sldId="4399"/>
            <ac:spMk id="19" creationId="{3A8E0323-17BD-FE72-E937-7710AF705EE6}"/>
          </ac:spMkLst>
        </pc:spChg>
        <pc:spChg chg="add del mod">
          <ac:chgData name="Juliana Furtado Costa Araujo" userId="ad0e24a7af5065fa" providerId="LiveId" clId="{AA173453-85F0-420A-881C-B73BBA19FAF9}" dt="2025-05-26T11:10:45.975" v="4303" actId="478"/>
          <ac:spMkLst>
            <pc:docMk/>
            <pc:sldMk cId="1012925436" sldId="4399"/>
            <ac:spMk id="20" creationId="{22A4A71E-3850-EDE2-340B-9160C0E4C67B}"/>
          </ac:spMkLst>
        </pc:spChg>
        <pc:spChg chg="add mod">
          <ac:chgData name="Juliana Furtado Costa Araujo" userId="ad0e24a7af5065fa" providerId="LiveId" clId="{AA173453-85F0-420A-881C-B73BBA19FAF9}" dt="2025-05-26T11:12:14.309" v="4313" actId="1076"/>
          <ac:spMkLst>
            <pc:docMk/>
            <pc:sldMk cId="1012925436" sldId="4399"/>
            <ac:spMk id="23" creationId="{F598FA53-78DC-AF1E-13C6-AD4CDC29BAFE}"/>
          </ac:spMkLst>
        </pc:spChg>
        <pc:spChg chg="add mod">
          <ac:chgData name="Juliana Furtado Costa Araujo" userId="ad0e24a7af5065fa" providerId="LiveId" clId="{AA173453-85F0-420A-881C-B73BBA19FAF9}" dt="2025-05-26T11:28:22.116" v="4756" actId="255"/>
          <ac:spMkLst>
            <pc:docMk/>
            <pc:sldMk cId="1012925436" sldId="4399"/>
            <ac:spMk id="24" creationId="{C3C1EC94-AADD-B569-B3AF-1EAEE36C1618}"/>
          </ac:spMkLst>
        </pc:spChg>
        <pc:spChg chg="add mod">
          <ac:chgData name="Juliana Furtado Costa Araujo" userId="ad0e24a7af5065fa" providerId="LiveId" clId="{AA173453-85F0-420A-881C-B73BBA19FAF9}" dt="2025-05-26T11:28:32.507" v="4759" actId="255"/>
          <ac:spMkLst>
            <pc:docMk/>
            <pc:sldMk cId="1012925436" sldId="4399"/>
            <ac:spMk id="25" creationId="{224C90DF-E736-8BEF-B104-65D9C6FE0795}"/>
          </ac:spMkLst>
        </pc:spChg>
        <pc:picChg chg="add mod">
          <ac:chgData name="Juliana Furtado Costa Araujo" userId="ad0e24a7af5065fa" providerId="LiveId" clId="{AA173453-85F0-420A-881C-B73BBA19FAF9}" dt="2025-05-26T11:12:14.309" v="4313" actId="1076"/>
          <ac:picMkLst>
            <pc:docMk/>
            <pc:sldMk cId="1012925436" sldId="4399"/>
            <ac:picMk id="22" creationId="{303DA57C-83E9-4CD4-86B2-23F68BB960C6}"/>
          </ac:picMkLst>
        </pc:picChg>
      </pc:sldChg>
      <pc:sldChg chg="addSp delSp modSp new mod setBg">
        <pc:chgData name="Juliana Furtado Costa Araujo" userId="ad0e24a7af5065fa" providerId="LiveId" clId="{AA173453-85F0-420A-881C-B73BBA19FAF9}" dt="2025-05-26T11:56:38.389" v="5463" actId="1076"/>
        <pc:sldMkLst>
          <pc:docMk/>
          <pc:sldMk cId="551516402" sldId="4400"/>
        </pc:sldMkLst>
        <pc:spChg chg="mod">
          <ac:chgData name="Juliana Furtado Costa Araujo" userId="ad0e24a7af5065fa" providerId="LiveId" clId="{AA173453-85F0-420A-881C-B73BBA19FAF9}" dt="2025-05-26T11:53:13.150" v="5453" actId="122"/>
          <ac:spMkLst>
            <pc:docMk/>
            <pc:sldMk cId="551516402" sldId="4400"/>
            <ac:spMk id="2" creationId="{F69FA8F5-B002-B576-3E81-E631C736D551}"/>
          </ac:spMkLst>
        </pc:spChg>
        <pc:spChg chg="del mod">
          <ac:chgData name="Juliana Furtado Costa Araujo" userId="ad0e24a7af5065fa" providerId="LiveId" clId="{AA173453-85F0-420A-881C-B73BBA19FAF9}" dt="2025-05-26T11:50:09.358" v="5421" actId="26606"/>
          <ac:spMkLst>
            <pc:docMk/>
            <pc:sldMk cId="551516402" sldId="4400"/>
            <ac:spMk id="3" creationId="{1EB7F8AF-EBEE-5492-E6B1-5607D3A804D6}"/>
          </ac:spMkLst>
        </pc:spChg>
        <pc:spChg chg="mod">
          <ac:chgData name="Juliana Furtado Costa Araujo" userId="ad0e24a7af5065fa" providerId="LiveId" clId="{AA173453-85F0-420A-881C-B73BBA19FAF9}" dt="2025-05-26T11:50:09.358" v="5421" actId="26606"/>
          <ac:spMkLst>
            <pc:docMk/>
            <pc:sldMk cId="551516402" sldId="4400"/>
            <ac:spMk id="4" creationId="{4E17F4B1-7C06-E4B0-4E84-E8283DBF369C}"/>
          </ac:spMkLst>
        </pc:spChg>
        <pc:spChg chg="add del mod">
          <ac:chgData name="Juliana Furtado Costa Araujo" userId="ad0e24a7af5065fa" providerId="LiveId" clId="{AA173453-85F0-420A-881C-B73BBA19FAF9}" dt="2025-05-26T11:56:24.239" v="5461" actId="22"/>
          <ac:spMkLst>
            <pc:docMk/>
            <pc:sldMk cId="551516402" sldId="4400"/>
            <ac:spMk id="7" creationId="{A3B7B29D-4967-1CF9-5B33-FC242A9F6DE6}"/>
          </ac:spMkLst>
        </pc:spChg>
        <pc:spChg chg="add mod">
          <ac:chgData name="Juliana Furtado Costa Araujo" userId="ad0e24a7af5065fa" providerId="LiveId" clId="{AA173453-85F0-420A-881C-B73BBA19FAF9}" dt="2025-05-26T11:56:38.389" v="5463" actId="1076"/>
          <ac:spMkLst>
            <pc:docMk/>
            <pc:sldMk cId="551516402" sldId="4400"/>
            <ac:spMk id="9" creationId="{89FD47B2-DAE2-B648-39F1-3D5753968E10}"/>
          </ac:spMkLst>
        </pc:spChg>
        <pc:spChg chg="add">
          <ac:chgData name="Juliana Furtado Costa Araujo" userId="ad0e24a7af5065fa" providerId="LiveId" clId="{AA173453-85F0-420A-881C-B73BBA19FAF9}" dt="2025-05-26T11:50:09.358" v="5421" actId="26606"/>
          <ac:spMkLst>
            <pc:docMk/>
            <pc:sldMk cId="551516402" sldId="4400"/>
            <ac:spMk id="10" creationId="{45B71F80-1F92-4074-84D9-16A062B215B3}"/>
          </ac:spMkLst>
        </pc:spChg>
        <pc:spChg chg="add">
          <ac:chgData name="Juliana Furtado Costa Araujo" userId="ad0e24a7af5065fa" providerId="LiveId" clId="{AA173453-85F0-420A-881C-B73BBA19FAF9}" dt="2025-05-26T11:50:09.358" v="5421" actId="26606"/>
          <ac:spMkLst>
            <pc:docMk/>
            <pc:sldMk cId="551516402" sldId="4400"/>
            <ac:spMk id="12" creationId="{7209C9DA-6E0D-46D9-8275-C52222D8CCAC}"/>
          </ac:spMkLst>
        </pc:spChg>
        <pc:spChg chg="add">
          <ac:chgData name="Juliana Furtado Costa Araujo" userId="ad0e24a7af5065fa" providerId="LiveId" clId="{AA173453-85F0-420A-881C-B73BBA19FAF9}" dt="2025-05-26T11:50:09.358" v="5421" actId="26606"/>
          <ac:spMkLst>
            <pc:docMk/>
            <pc:sldMk cId="551516402" sldId="4400"/>
            <ac:spMk id="14" creationId="{3EB57A4D-E0D0-46DA-B339-F24CA46FA70B}"/>
          </ac:spMkLst>
        </pc:spChg>
        <pc:graphicFrameChg chg="add mod">
          <ac:chgData name="Juliana Furtado Costa Araujo" userId="ad0e24a7af5065fa" providerId="LiveId" clId="{AA173453-85F0-420A-881C-B73BBA19FAF9}" dt="2025-05-26T11:53:47.648" v="5457" actId="123"/>
          <ac:graphicFrameMkLst>
            <pc:docMk/>
            <pc:sldMk cId="551516402" sldId="4400"/>
            <ac:graphicFrameMk id="6" creationId="{842F8202-0390-4FAE-B392-9E71F8C83215}"/>
          </ac:graphicFrameMkLst>
        </pc:graphicFrameChg>
      </pc:sldChg>
      <pc:sldChg chg="addSp delSp modSp add mod">
        <pc:chgData name="Juliana Furtado Costa Araujo" userId="ad0e24a7af5065fa" providerId="LiveId" clId="{AA173453-85F0-420A-881C-B73BBA19FAF9}" dt="2025-05-26T11:30:21.035" v="4775" actId="113"/>
        <pc:sldMkLst>
          <pc:docMk/>
          <pc:sldMk cId="2049431825" sldId="4401"/>
        </pc:sldMkLst>
        <pc:spChg chg="add del mod">
          <ac:chgData name="Juliana Furtado Costa Araujo" userId="ad0e24a7af5065fa" providerId="LiveId" clId="{AA173453-85F0-420A-881C-B73BBA19FAF9}" dt="2025-05-26T11:15:43.714" v="4376"/>
          <ac:spMkLst>
            <pc:docMk/>
            <pc:sldMk cId="2049431825" sldId="4401"/>
            <ac:spMk id="3" creationId="{49666DB4-A538-17B0-5E44-2F1403BC4CCB}"/>
          </ac:spMkLst>
        </pc:spChg>
        <pc:spChg chg="del mod">
          <ac:chgData name="Juliana Furtado Costa Araujo" userId="ad0e24a7af5065fa" providerId="LiveId" clId="{AA173453-85F0-420A-881C-B73BBA19FAF9}" dt="2025-05-26T11:15:43.711" v="4374" actId="478"/>
          <ac:spMkLst>
            <pc:docMk/>
            <pc:sldMk cId="2049431825" sldId="4401"/>
            <ac:spMk id="5" creationId="{084AC658-8300-1743-1149-52FF1C027100}"/>
          </ac:spMkLst>
        </pc:spChg>
        <pc:spChg chg="add del mod">
          <ac:chgData name="Juliana Furtado Costa Araujo" userId="ad0e24a7af5065fa" providerId="LiveId" clId="{AA173453-85F0-420A-881C-B73BBA19FAF9}" dt="2025-05-26T11:15:43.717" v="4378"/>
          <ac:spMkLst>
            <pc:docMk/>
            <pc:sldMk cId="2049431825" sldId="4401"/>
            <ac:spMk id="6" creationId="{5D9CA694-C416-3964-2F49-8543F5A97AD5}"/>
          </ac:spMkLst>
        </pc:spChg>
        <pc:spChg chg="add del mod">
          <ac:chgData name="Juliana Furtado Costa Araujo" userId="ad0e24a7af5065fa" providerId="LiveId" clId="{AA173453-85F0-420A-881C-B73BBA19FAF9}" dt="2025-05-26T11:29:38.487" v="4766"/>
          <ac:spMkLst>
            <pc:docMk/>
            <pc:sldMk cId="2049431825" sldId="4401"/>
            <ac:spMk id="7" creationId="{77E3A407-6A0B-188F-DA28-3A8577C956F0}"/>
          </ac:spMkLst>
        </pc:spChg>
        <pc:spChg chg="mod">
          <ac:chgData name="Juliana Furtado Costa Araujo" userId="ad0e24a7af5065fa" providerId="LiveId" clId="{AA173453-85F0-420A-881C-B73BBA19FAF9}" dt="2025-05-26T11:29:46.883" v="4768" actId="113"/>
          <ac:spMkLst>
            <pc:docMk/>
            <pc:sldMk cId="2049431825" sldId="4401"/>
            <ac:spMk id="12" creationId="{5F6D3ABA-777E-7F6E-64FA-DC00D4D95A20}"/>
          </ac:spMkLst>
        </pc:spChg>
        <pc:spChg chg="mod">
          <ac:chgData name="Juliana Furtado Costa Araujo" userId="ad0e24a7af5065fa" providerId="LiveId" clId="{AA173453-85F0-420A-881C-B73BBA19FAF9}" dt="2025-05-26T11:29:53.278" v="4770" actId="113"/>
          <ac:spMkLst>
            <pc:docMk/>
            <pc:sldMk cId="2049431825" sldId="4401"/>
            <ac:spMk id="13" creationId="{7244D731-AFA7-A457-EBFE-9E6A4C04F4D8}"/>
          </ac:spMkLst>
        </pc:spChg>
        <pc:spChg chg="add del mod">
          <ac:chgData name="Juliana Furtado Costa Araujo" userId="ad0e24a7af5065fa" providerId="LiveId" clId="{AA173453-85F0-420A-881C-B73BBA19FAF9}" dt="2025-05-26T11:19:12.203" v="4489" actId="11529"/>
          <ac:spMkLst>
            <pc:docMk/>
            <pc:sldMk cId="2049431825" sldId="4401"/>
            <ac:spMk id="14" creationId="{C8F2BBCF-ECF9-D36B-0DDE-5D27EFEC1B76}"/>
          </ac:spMkLst>
        </pc:spChg>
        <pc:spChg chg="mod">
          <ac:chgData name="Juliana Furtado Costa Araujo" userId="ad0e24a7af5065fa" providerId="LiveId" clId="{AA173453-85F0-420A-881C-B73BBA19FAF9}" dt="2025-05-26T11:30:02.466" v="4772" actId="207"/>
          <ac:spMkLst>
            <pc:docMk/>
            <pc:sldMk cId="2049431825" sldId="4401"/>
            <ac:spMk id="15" creationId="{2DD744E2-8B4D-9DAD-E808-5DF7F8D3656A}"/>
          </ac:spMkLst>
        </pc:spChg>
        <pc:spChg chg="mod">
          <ac:chgData name="Juliana Furtado Costa Araujo" userId="ad0e24a7af5065fa" providerId="LiveId" clId="{AA173453-85F0-420A-881C-B73BBA19FAF9}" dt="2025-05-26T11:30:21.035" v="4775" actId="113"/>
          <ac:spMkLst>
            <pc:docMk/>
            <pc:sldMk cId="2049431825" sldId="4401"/>
            <ac:spMk id="16" creationId="{E2C28672-3F1E-4EB8-5F98-B0EBD5492A8C}"/>
          </ac:spMkLst>
        </pc:spChg>
        <pc:spChg chg="add mod">
          <ac:chgData name="Juliana Furtado Costa Araujo" userId="ad0e24a7af5065fa" providerId="LiveId" clId="{AA173453-85F0-420A-881C-B73BBA19FAF9}" dt="2025-05-26T11:29:37.358" v="4764" actId="255"/>
          <ac:spMkLst>
            <pc:docMk/>
            <pc:sldMk cId="2049431825" sldId="4401"/>
            <ac:spMk id="17" creationId="{0C747FF5-30F2-9AB9-F9A5-0437AED746C4}"/>
          </ac:spMkLst>
        </pc:spChg>
      </pc:sldChg>
      <pc:sldChg chg="addSp delSp modSp new mod setBg">
        <pc:chgData name="Juliana Furtado Costa Araujo" userId="ad0e24a7af5065fa" providerId="LiveId" clId="{AA173453-85F0-420A-881C-B73BBA19FAF9}" dt="2025-05-26T20:14:03.678" v="7924" actId="1076"/>
        <pc:sldMkLst>
          <pc:docMk/>
          <pc:sldMk cId="3513836460" sldId="4402"/>
        </pc:sldMkLst>
        <pc:spChg chg="mod ord">
          <ac:chgData name="Juliana Furtado Costa Araujo" userId="ad0e24a7af5065fa" providerId="LiveId" clId="{AA173453-85F0-420A-881C-B73BBA19FAF9}" dt="2025-05-26T15:56:52.389" v="6079" actId="207"/>
          <ac:spMkLst>
            <pc:docMk/>
            <pc:sldMk cId="3513836460" sldId="4402"/>
            <ac:spMk id="2" creationId="{6A8233AD-B4FF-769B-8330-349C9477864B}"/>
          </ac:spMkLst>
        </pc:spChg>
        <pc:spChg chg="del">
          <ac:chgData name="Juliana Furtado Costa Araujo" userId="ad0e24a7af5065fa" providerId="LiveId" clId="{AA173453-85F0-420A-881C-B73BBA19FAF9}" dt="2025-05-26T15:50:19.114" v="5967" actId="931"/>
          <ac:spMkLst>
            <pc:docMk/>
            <pc:sldMk cId="3513836460" sldId="4402"/>
            <ac:spMk id="3" creationId="{2C3C0B73-78FC-AE46-C721-EAA5C9D0B304}"/>
          </ac:spMkLst>
        </pc:spChg>
        <pc:spChg chg="mod ord">
          <ac:chgData name="Juliana Furtado Costa Araujo" userId="ad0e24a7af5065fa" providerId="LiveId" clId="{AA173453-85F0-420A-881C-B73BBA19FAF9}" dt="2025-05-26T15:55:33.197" v="6071" actId="26606"/>
          <ac:spMkLst>
            <pc:docMk/>
            <pc:sldMk cId="3513836460" sldId="4402"/>
            <ac:spMk id="4" creationId="{D4C0548B-2261-DAEC-C949-7B96717DEB1A}"/>
          </ac:spMkLst>
        </pc:spChg>
        <pc:spChg chg="add del mod">
          <ac:chgData name="Juliana Furtado Costa Araujo" userId="ad0e24a7af5065fa" providerId="LiveId" clId="{AA173453-85F0-420A-881C-B73BBA19FAF9}" dt="2025-05-26T15:50:30.243" v="5974"/>
          <ac:spMkLst>
            <pc:docMk/>
            <pc:sldMk cId="3513836460" sldId="4402"/>
            <ac:spMk id="7" creationId="{5A158D83-EA72-08A7-B60B-02CD055D31DC}"/>
          </ac:spMkLst>
        </pc:spChg>
        <pc:spChg chg="add mod">
          <ac:chgData name="Juliana Furtado Costa Araujo" userId="ad0e24a7af5065fa" providerId="LiveId" clId="{AA173453-85F0-420A-881C-B73BBA19FAF9}" dt="2025-05-26T16:05:37.915" v="6114" actId="20577"/>
          <ac:spMkLst>
            <pc:docMk/>
            <pc:sldMk cId="3513836460" sldId="4402"/>
            <ac:spMk id="8" creationId="{901D9863-84DD-2D98-3CEC-131E9B0B102D}"/>
          </ac:spMkLst>
        </pc:spChg>
        <pc:spChg chg="add mod">
          <ac:chgData name="Juliana Furtado Costa Araujo" userId="ad0e24a7af5065fa" providerId="LiveId" clId="{AA173453-85F0-420A-881C-B73BBA19FAF9}" dt="2025-05-26T20:14:03.678" v="7924" actId="1076"/>
          <ac:spMkLst>
            <pc:docMk/>
            <pc:sldMk cId="3513836460" sldId="4402"/>
            <ac:spMk id="10" creationId="{6372BEA1-FDAF-62FF-AB72-34825C798223}"/>
          </ac:spMkLst>
        </pc:spChg>
        <pc:spChg chg="add">
          <ac:chgData name="Juliana Furtado Costa Araujo" userId="ad0e24a7af5065fa" providerId="LiveId" clId="{AA173453-85F0-420A-881C-B73BBA19FAF9}" dt="2025-05-26T15:55:33.197" v="6071" actId="26606"/>
          <ac:spMkLst>
            <pc:docMk/>
            <pc:sldMk cId="3513836460" sldId="4402"/>
            <ac:spMk id="17" creationId="{3F088236-D655-4F88-B238-E16762358025}"/>
          </ac:spMkLst>
        </pc:spChg>
        <pc:spChg chg="add del">
          <ac:chgData name="Juliana Furtado Costa Araujo" userId="ad0e24a7af5065fa" providerId="LiveId" clId="{AA173453-85F0-420A-881C-B73BBA19FAF9}" dt="2025-05-26T15:56:00.173" v="6073" actId="26606"/>
          <ac:spMkLst>
            <pc:docMk/>
            <pc:sldMk cId="3513836460" sldId="4402"/>
            <ac:spMk id="19" creationId="{3DAC0C92-199E-475C-9390-119A9B027276}"/>
          </ac:spMkLst>
        </pc:spChg>
        <pc:spChg chg="add del">
          <ac:chgData name="Juliana Furtado Costa Araujo" userId="ad0e24a7af5065fa" providerId="LiveId" clId="{AA173453-85F0-420A-881C-B73BBA19FAF9}" dt="2025-05-26T15:56:00.173" v="6073" actId="26606"/>
          <ac:spMkLst>
            <pc:docMk/>
            <pc:sldMk cId="3513836460" sldId="4402"/>
            <ac:spMk id="21" creationId="{C4CFB339-0ED8-4FE2-9EF1-6D1375B8499B}"/>
          </ac:spMkLst>
        </pc:spChg>
        <pc:spChg chg="add del">
          <ac:chgData name="Juliana Furtado Costa Araujo" userId="ad0e24a7af5065fa" providerId="LiveId" clId="{AA173453-85F0-420A-881C-B73BBA19FAF9}" dt="2025-05-26T15:56:00.173" v="6073" actId="26606"/>
          <ac:spMkLst>
            <pc:docMk/>
            <pc:sldMk cId="3513836460" sldId="4402"/>
            <ac:spMk id="23" creationId="{31896C80-2069-4431-9C19-83B913734490}"/>
          </ac:spMkLst>
        </pc:spChg>
        <pc:spChg chg="add del">
          <ac:chgData name="Juliana Furtado Costa Araujo" userId="ad0e24a7af5065fa" providerId="LiveId" clId="{AA173453-85F0-420A-881C-B73BBA19FAF9}" dt="2025-05-26T15:56:00.173" v="6073" actId="26606"/>
          <ac:spMkLst>
            <pc:docMk/>
            <pc:sldMk cId="3513836460" sldId="4402"/>
            <ac:spMk id="25" creationId="{BF120A21-0841-4823-B0C4-28AEBCEF9B78}"/>
          </ac:spMkLst>
        </pc:spChg>
        <pc:spChg chg="add del">
          <ac:chgData name="Juliana Furtado Costa Araujo" userId="ad0e24a7af5065fa" providerId="LiveId" clId="{AA173453-85F0-420A-881C-B73BBA19FAF9}" dt="2025-05-26T15:56:00.173" v="6073" actId="26606"/>
          <ac:spMkLst>
            <pc:docMk/>
            <pc:sldMk cId="3513836460" sldId="4402"/>
            <ac:spMk id="27" creationId="{DBB05BAE-BBD3-4289-899F-A6851503C6B0}"/>
          </ac:spMkLst>
        </pc:spChg>
        <pc:spChg chg="add">
          <ac:chgData name="Juliana Furtado Costa Araujo" userId="ad0e24a7af5065fa" providerId="LiveId" clId="{AA173453-85F0-420A-881C-B73BBA19FAF9}" dt="2025-05-26T15:55:33.197" v="6071" actId="26606"/>
          <ac:spMkLst>
            <pc:docMk/>
            <pc:sldMk cId="3513836460" sldId="4402"/>
            <ac:spMk id="29" creationId="{9874D11C-36F5-4BBE-A490-019A54E953B0}"/>
          </ac:spMkLst>
        </pc:spChg>
        <pc:spChg chg="add">
          <ac:chgData name="Juliana Furtado Costa Araujo" userId="ad0e24a7af5065fa" providerId="LiveId" clId="{AA173453-85F0-420A-881C-B73BBA19FAF9}" dt="2025-05-26T15:56:00.173" v="6073" actId="26606"/>
          <ac:spMkLst>
            <pc:docMk/>
            <pc:sldMk cId="3513836460" sldId="4402"/>
            <ac:spMk id="38" creationId="{3F088236-D655-4F88-B238-E16762358025}"/>
          </ac:spMkLst>
        </pc:spChg>
        <pc:spChg chg="add">
          <ac:chgData name="Juliana Furtado Costa Araujo" userId="ad0e24a7af5065fa" providerId="LiveId" clId="{AA173453-85F0-420A-881C-B73BBA19FAF9}" dt="2025-05-26T15:56:00.173" v="6073" actId="26606"/>
          <ac:spMkLst>
            <pc:docMk/>
            <pc:sldMk cId="3513836460" sldId="4402"/>
            <ac:spMk id="40" creationId="{3DAC0C92-199E-475C-9390-119A9B027276}"/>
          </ac:spMkLst>
        </pc:spChg>
        <pc:spChg chg="add">
          <ac:chgData name="Juliana Furtado Costa Araujo" userId="ad0e24a7af5065fa" providerId="LiveId" clId="{AA173453-85F0-420A-881C-B73BBA19FAF9}" dt="2025-05-26T15:56:00.173" v="6073" actId="26606"/>
          <ac:spMkLst>
            <pc:docMk/>
            <pc:sldMk cId="3513836460" sldId="4402"/>
            <ac:spMk id="46" creationId="{BF120A21-0841-4823-B0C4-28AEBCEF9B78}"/>
          </ac:spMkLst>
        </pc:spChg>
        <pc:spChg chg="add">
          <ac:chgData name="Juliana Furtado Costa Araujo" userId="ad0e24a7af5065fa" providerId="LiveId" clId="{AA173453-85F0-420A-881C-B73BBA19FAF9}" dt="2025-05-26T15:56:00.173" v="6073" actId="26606"/>
          <ac:spMkLst>
            <pc:docMk/>
            <pc:sldMk cId="3513836460" sldId="4402"/>
            <ac:spMk id="48" creationId="{DBB05BAE-BBD3-4289-899F-A6851503C6B0}"/>
          </ac:spMkLst>
        </pc:spChg>
        <pc:picChg chg="add mod">
          <ac:chgData name="Juliana Furtado Costa Araujo" userId="ad0e24a7af5065fa" providerId="LiveId" clId="{AA173453-85F0-420A-881C-B73BBA19FAF9}" dt="2025-05-26T15:51:25.200" v="5988" actId="1076"/>
          <ac:picMkLst>
            <pc:docMk/>
            <pc:sldMk cId="3513836460" sldId="4402"/>
            <ac:picMk id="6" creationId="{A071F935-8F65-A331-3792-1FA18877BA8F}"/>
          </ac:picMkLst>
        </pc:picChg>
      </pc:sldChg>
      <pc:sldChg chg="addSp delSp modSp new mod setBg">
        <pc:chgData name="Juliana Furtado Costa Araujo" userId="ad0e24a7af5065fa" providerId="LiveId" clId="{AA173453-85F0-420A-881C-B73BBA19FAF9}" dt="2025-05-27T10:32:30.412" v="11176" actId="20577"/>
        <pc:sldMkLst>
          <pc:docMk/>
          <pc:sldMk cId="355935759" sldId="4403"/>
        </pc:sldMkLst>
        <pc:spChg chg="mod">
          <ac:chgData name="Juliana Furtado Costa Araujo" userId="ad0e24a7af5065fa" providerId="LiveId" clId="{AA173453-85F0-420A-881C-B73BBA19FAF9}" dt="2025-05-26T17:02:18.313" v="7145" actId="27636"/>
          <ac:spMkLst>
            <pc:docMk/>
            <pc:sldMk cId="355935759" sldId="4403"/>
            <ac:spMk id="2" creationId="{ABC063FF-E2CB-A408-15B4-ED619E02D128}"/>
          </ac:spMkLst>
        </pc:spChg>
        <pc:spChg chg="del mod">
          <ac:chgData name="Juliana Furtado Costa Araujo" userId="ad0e24a7af5065fa" providerId="LiveId" clId="{AA173453-85F0-420A-881C-B73BBA19FAF9}" dt="2025-05-26T16:50:42.469" v="6620" actId="26606"/>
          <ac:spMkLst>
            <pc:docMk/>
            <pc:sldMk cId="355935759" sldId="4403"/>
            <ac:spMk id="3" creationId="{A29FF588-FA2A-F90E-50B0-C6FB7C7F811A}"/>
          </ac:spMkLst>
        </pc:spChg>
        <pc:spChg chg="mod">
          <ac:chgData name="Juliana Furtado Costa Araujo" userId="ad0e24a7af5065fa" providerId="LiveId" clId="{AA173453-85F0-420A-881C-B73BBA19FAF9}" dt="2025-05-26T16:51:21.361" v="6624" actId="26606"/>
          <ac:spMkLst>
            <pc:docMk/>
            <pc:sldMk cId="355935759" sldId="4403"/>
            <ac:spMk id="4" creationId="{104DD260-B297-2EBD-E57F-F17C27C68D47}"/>
          </ac:spMkLst>
        </pc:spChg>
        <pc:spChg chg="add mod">
          <ac:chgData name="Juliana Furtado Costa Araujo" userId="ad0e24a7af5065fa" providerId="LiveId" clId="{AA173453-85F0-420A-881C-B73BBA19FAF9}" dt="2025-05-26T20:14:25.509" v="7927" actId="14100"/>
          <ac:spMkLst>
            <pc:docMk/>
            <pc:sldMk cId="355935759" sldId="4403"/>
            <ac:spMk id="7" creationId="{D68A2CAB-5D8D-4F2B-DCF5-5E109E30EF84}"/>
          </ac:spMkLst>
        </pc:spChg>
        <pc:spChg chg="add">
          <ac:chgData name="Juliana Furtado Costa Araujo" userId="ad0e24a7af5065fa" providerId="LiveId" clId="{AA173453-85F0-420A-881C-B73BBA19FAF9}" dt="2025-05-26T16:51:21.361" v="6624" actId="26606"/>
          <ac:spMkLst>
            <pc:docMk/>
            <pc:sldMk cId="355935759" sldId="4403"/>
            <ac:spMk id="11" creationId="{2D94F95D-89EF-455B-9F54-0F4231363A8B}"/>
          </ac:spMkLst>
        </pc:spChg>
        <pc:spChg chg="add">
          <ac:chgData name="Juliana Furtado Costa Araujo" userId="ad0e24a7af5065fa" providerId="LiveId" clId="{AA173453-85F0-420A-881C-B73BBA19FAF9}" dt="2025-05-26T16:51:21.361" v="6624" actId="26606"/>
          <ac:spMkLst>
            <pc:docMk/>
            <pc:sldMk cId="355935759" sldId="4403"/>
            <ac:spMk id="24" creationId="{A1AE21A0-AA96-4557-AB48-66255CF0AD7F}"/>
          </ac:spMkLst>
        </pc:spChg>
        <pc:grpChg chg="add">
          <ac:chgData name="Juliana Furtado Costa Araujo" userId="ad0e24a7af5065fa" providerId="LiveId" clId="{AA173453-85F0-420A-881C-B73BBA19FAF9}" dt="2025-05-26T16:51:21.361" v="6624" actId="26606"/>
          <ac:grpSpMkLst>
            <pc:docMk/>
            <pc:sldMk cId="355935759" sldId="4403"/>
            <ac:grpSpMk id="13" creationId="{612B9F8D-6DD1-481E-8CCE-81A7EEB15F57}"/>
          </ac:grpSpMkLst>
        </pc:grpChg>
        <pc:graphicFrameChg chg="add mod modGraphic">
          <ac:chgData name="Juliana Furtado Costa Araujo" userId="ad0e24a7af5065fa" providerId="LiveId" clId="{AA173453-85F0-420A-881C-B73BBA19FAF9}" dt="2025-05-27T10:32:30.412" v="11176" actId="20577"/>
          <ac:graphicFrameMkLst>
            <pc:docMk/>
            <pc:sldMk cId="355935759" sldId="4403"/>
            <ac:graphicFrameMk id="6" creationId="{895093DE-4BBB-6A87-B39C-B1D84D5F89F4}"/>
          </ac:graphicFrameMkLst>
        </pc:graphicFrameChg>
      </pc:sldChg>
      <pc:sldChg chg="addSp delSp modSp new mod setBg">
        <pc:chgData name="Juliana Furtado Costa Araujo" userId="ad0e24a7af5065fa" providerId="LiveId" clId="{AA173453-85F0-420A-881C-B73BBA19FAF9}" dt="2025-05-26T20:14:34.269" v="7928"/>
        <pc:sldMkLst>
          <pc:docMk/>
          <pc:sldMk cId="2424012511" sldId="4404"/>
        </pc:sldMkLst>
        <pc:spChg chg="mod">
          <ac:chgData name="Juliana Furtado Costa Araujo" userId="ad0e24a7af5065fa" providerId="LiveId" clId="{AA173453-85F0-420A-881C-B73BBA19FAF9}" dt="2025-05-26T17:02:07.137" v="7135" actId="27636"/>
          <ac:spMkLst>
            <pc:docMk/>
            <pc:sldMk cId="2424012511" sldId="4404"/>
            <ac:spMk id="2" creationId="{6DD7DB37-B00B-D462-370B-7586ECDE7A63}"/>
          </ac:spMkLst>
        </pc:spChg>
        <pc:spChg chg="del mod">
          <ac:chgData name="Juliana Furtado Costa Araujo" userId="ad0e24a7af5065fa" providerId="LiveId" clId="{AA173453-85F0-420A-881C-B73BBA19FAF9}" dt="2025-05-26T17:01:21.088" v="7098" actId="26606"/>
          <ac:spMkLst>
            <pc:docMk/>
            <pc:sldMk cId="2424012511" sldId="4404"/>
            <ac:spMk id="3" creationId="{4BB07BB0-4D79-5FA6-3E5F-33D03D814980}"/>
          </ac:spMkLst>
        </pc:spChg>
        <pc:spChg chg="mod">
          <ac:chgData name="Juliana Furtado Costa Araujo" userId="ad0e24a7af5065fa" providerId="LiveId" clId="{AA173453-85F0-420A-881C-B73BBA19FAF9}" dt="2025-05-26T17:01:21.088" v="7098" actId="26606"/>
          <ac:spMkLst>
            <pc:docMk/>
            <pc:sldMk cId="2424012511" sldId="4404"/>
            <ac:spMk id="4" creationId="{9EF3CA45-F44A-1B26-174C-9BF3F720FC2B}"/>
          </ac:spMkLst>
        </pc:spChg>
        <pc:spChg chg="add mod">
          <ac:chgData name="Juliana Furtado Costa Araujo" userId="ad0e24a7af5065fa" providerId="LiveId" clId="{AA173453-85F0-420A-881C-B73BBA19FAF9}" dt="2025-05-26T20:14:34.269" v="7928"/>
          <ac:spMkLst>
            <pc:docMk/>
            <pc:sldMk cId="2424012511" sldId="4404"/>
            <ac:spMk id="5" creationId="{5BB8A9D1-DB2E-AF9E-09EE-797AA6AE9D92}"/>
          </ac:spMkLst>
        </pc:spChg>
        <pc:spChg chg="add">
          <ac:chgData name="Juliana Furtado Costa Araujo" userId="ad0e24a7af5065fa" providerId="LiveId" clId="{AA173453-85F0-420A-881C-B73BBA19FAF9}" dt="2025-05-26T17:01:21.088" v="7098" actId="26606"/>
          <ac:spMkLst>
            <pc:docMk/>
            <pc:sldMk cId="2424012511" sldId="4404"/>
            <ac:spMk id="10" creationId="{2D94F95D-89EF-455B-9F54-0F4231363A8B}"/>
          </ac:spMkLst>
        </pc:spChg>
        <pc:spChg chg="add">
          <ac:chgData name="Juliana Furtado Costa Araujo" userId="ad0e24a7af5065fa" providerId="LiveId" clId="{AA173453-85F0-420A-881C-B73BBA19FAF9}" dt="2025-05-26T17:01:21.088" v="7098" actId="26606"/>
          <ac:spMkLst>
            <pc:docMk/>
            <pc:sldMk cId="2424012511" sldId="4404"/>
            <ac:spMk id="23" creationId="{A1AE21A0-AA96-4557-AB48-66255CF0AD7F}"/>
          </ac:spMkLst>
        </pc:spChg>
        <pc:grpChg chg="add">
          <ac:chgData name="Juliana Furtado Costa Araujo" userId="ad0e24a7af5065fa" providerId="LiveId" clId="{AA173453-85F0-420A-881C-B73BBA19FAF9}" dt="2025-05-26T17:01:21.088" v="7098" actId="26606"/>
          <ac:grpSpMkLst>
            <pc:docMk/>
            <pc:sldMk cId="2424012511" sldId="4404"/>
            <ac:grpSpMk id="12" creationId="{612B9F8D-6DD1-481E-8CCE-81A7EEB15F57}"/>
          </ac:grpSpMkLst>
        </pc:grpChg>
        <pc:graphicFrameChg chg="add">
          <ac:chgData name="Juliana Furtado Costa Araujo" userId="ad0e24a7af5065fa" providerId="LiveId" clId="{AA173453-85F0-420A-881C-B73BBA19FAF9}" dt="2025-05-26T17:01:21.088" v="7098" actId="26606"/>
          <ac:graphicFrameMkLst>
            <pc:docMk/>
            <pc:sldMk cId="2424012511" sldId="4404"/>
            <ac:graphicFrameMk id="6" creationId="{C2439AB5-9C6C-3F7E-0971-F5AB091AFA84}"/>
          </ac:graphicFrameMkLst>
        </pc:graphicFrameChg>
      </pc:sldChg>
      <pc:sldChg chg="addSp delSp modSp new mod setBg">
        <pc:chgData name="Juliana Furtado Costa Araujo" userId="ad0e24a7af5065fa" providerId="LiveId" clId="{AA173453-85F0-420A-881C-B73BBA19FAF9}" dt="2025-05-26T20:14:39.257" v="7929"/>
        <pc:sldMkLst>
          <pc:docMk/>
          <pc:sldMk cId="668986523" sldId="4405"/>
        </pc:sldMkLst>
        <pc:spChg chg="mod ord">
          <ac:chgData name="Juliana Furtado Costa Araujo" userId="ad0e24a7af5065fa" providerId="LiveId" clId="{AA173453-85F0-420A-881C-B73BBA19FAF9}" dt="2025-05-26T17:16:18.701" v="7517" actId="20577"/>
          <ac:spMkLst>
            <pc:docMk/>
            <pc:sldMk cId="668986523" sldId="4405"/>
            <ac:spMk id="2" creationId="{DA342415-1E8C-03EF-34CC-6209C8B61673}"/>
          </ac:spMkLst>
        </pc:spChg>
        <pc:spChg chg="mod">
          <ac:chgData name="Juliana Furtado Costa Araujo" userId="ad0e24a7af5065fa" providerId="LiveId" clId="{AA173453-85F0-420A-881C-B73BBA19FAF9}" dt="2025-05-26T17:20:08.482" v="7581" actId="20577"/>
          <ac:spMkLst>
            <pc:docMk/>
            <pc:sldMk cId="668986523" sldId="4405"/>
            <ac:spMk id="3" creationId="{C78AB6BD-B5F9-C078-B481-75A745D82704}"/>
          </ac:spMkLst>
        </pc:spChg>
        <pc:spChg chg="mod ord">
          <ac:chgData name="Juliana Furtado Costa Araujo" userId="ad0e24a7af5065fa" providerId="LiveId" clId="{AA173453-85F0-420A-881C-B73BBA19FAF9}" dt="2025-05-26T17:15:14.829" v="7489" actId="26606"/>
          <ac:spMkLst>
            <pc:docMk/>
            <pc:sldMk cId="668986523" sldId="4405"/>
            <ac:spMk id="4" creationId="{62D25763-3761-E316-C0C1-6DF335B9BECE}"/>
          </ac:spMkLst>
        </pc:spChg>
        <pc:spChg chg="add del mod">
          <ac:chgData name="Juliana Furtado Costa Araujo" userId="ad0e24a7af5065fa" providerId="LiveId" clId="{AA173453-85F0-420A-881C-B73BBA19FAF9}" dt="2025-05-26T17:15:42.826" v="7493" actId="478"/>
          <ac:spMkLst>
            <pc:docMk/>
            <pc:sldMk cId="668986523" sldId="4405"/>
            <ac:spMk id="8" creationId="{F6EF5A44-729F-62D6-A0A5-79138D1B849F}"/>
          </ac:spMkLst>
        </pc:spChg>
        <pc:spChg chg="add del">
          <ac:chgData name="Juliana Furtado Costa Araujo" userId="ad0e24a7af5065fa" providerId="LiveId" clId="{AA173453-85F0-420A-881C-B73BBA19FAF9}" dt="2025-05-26T17:15:14.829" v="7489" actId="26606"/>
          <ac:spMkLst>
            <pc:docMk/>
            <pc:sldMk cId="668986523" sldId="4405"/>
            <ac:spMk id="9" creationId="{C52ED567-06B3-4107-9773-BBB6BD78673C}"/>
          </ac:spMkLst>
        </pc:spChg>
        <pc:spChg chg="add del">
          <ac:chgData name="Juliana Furtado Costa Araujo" userId="ad0e24a7af5065fa" providerId="LiveId" clId="{AA173453-85F0-420A-881C-B73BBA19FAF9}" dt="2025-05-26T17:02:59.836" v="7147" actId="26606"/>
          <ac:spMkLst>
            <pc:docMk/>
            <pc:sldMk cId="668986523" sldId="4405"/>
            <ac:spMk id="10" creationId="{ECD25CC7-FC66-488C-8D61-0FE7ECF1615F}"/>
          </ac:spMkLst>
        </pc:spChg>
        <pc:spChg chg="add del">
          <ac:chgData name="Juliana Furtado Costa Araujo" userId="ad0e24a7af5065fa" providerId="LiveId" clId="{AA173453-85F0-420A-881C-B73BBA19FAF9}" dt="2025-05-26T17:15:14.829" v="7489" actId="26606"/>
          <ac:spMkLst>
            <pc:docMk/>
            <pc:sldMk cId="668986523" sldId="4405"/>
            <ac:spMk id="11" creationId="{AF551D8B-3775-4477-88B7-7B7C350D34E4}"/>
          </ac:spMkLst>
        </pc:spChg>
        <pc:spChg chg="add mod">
          <ac:chgData name="Juliana Furtado Costa Araujo" userId="ad0e24a7af5065fa" providerId="LiveId" clId="{AA173453-85F0-420A-881C-B73BBA19FAF9}" dt="2025-05-26T20:14:39.257" v="7929"/>
          <ac:spMkLst>
            <pc:docMk/>
            <pc:sldMk cId="668986523" sldId="4405"/>
            <ac:spMk id="12" creationId="{C575D259-A9DC-FBB0-5DB1-BC2D426F700B}"/>
          </ac:spMkLst>
        </pc:spChg>
        <pc:spChg chg="add del">
          <ac:chgData name="Juliana Furtado Costa Araujo" userId="ad0e24a7af5065fa" providerId="LiveId" clId="{AA173453-85F0-420A-881C-B73BBA19FAF9}" dt="2025-05-26T17:15:14.829" v="7489" actId="26606"/>
          <ac:spMkLst>
            <pc:docMk/>
            <pc:sldMk cId="668986523" sldId="4405"/>
            <ac:spMk id="17" creationId="{BB934D2B-85E2-4375-94EE-B66C16BF7999}"/>
          </ac:spMkLst>
        </pc:spChg>
        <pc:spChg chg="add del">
          <ac:chgData name="Juliana Furtado Costa Araujo" userId="ad0e24a7af5065fa" providerId="LiveId" clId="{AA173453-85F0-420A-881C-B73BBA19FAF9}" dt="2025-05-26T17:15:14.829" v="7489" actId="26606"/>
          <ac:spMkLst>
            <pc:docMk/>
            <pc:sldMk cId="668986523" sldId="4405"/>
            <ac:spMk id="19" creationId="{9B445E02-D785-4565-B842-9567BBC09508}"/>
          </ac:spMkLst>
        </pc:spChg>
        <pc:spChg chg="add del">
          <ac:chgData name="Juliana Furtado Costa Araujo" userId="ad0e24a7af5065fa" providerId="LiveId" clId="{AA173453-85F0-420A-881C-B73BBA19FAF9}" dt="2025-05-26T17:15:14.829" v="7489" actId="26606"/>
          <ac:spMkLst>
            <pc:docMk/>
            <pc:sldMk cId="668986523" sldId="4405"/>
            <ac:spMk id="21" creationId="{2C153736-D102-4F57-9DE7-615AFC02B0AC}"/>
          </ac:spMkLst>
        </pc:spChg>
        <pc:spChg chg="add">
          <ac:chgData name="Juliana Furtado Costa Araujo" userId="ad0e24a7af5065fa" providerId="LiveId" clId="{AA173453-85F0-420A-881C-B73BBA19FAF9}" dt="2025-05-26T17:02:59.863" v="7148" actId="26606"/>
          <ac:spMkLst>
            <pc:docMk/>
            <pc:sldMk cId="668986523" sldId="4405"/>
            <ac:spMk id="23" creationId="{BA407A52-66F4-4CDE-A726-FF79F3EC342D}"/>
          </ac:spMkLst>
        </pc:spChg>
        <pc:spChg chg="del">
          <ac:chgData name="Juliana Furtado Costa Araujo" userId="ad0e24a7af5065fa" providerId="LiveId" clId="{AA173453-85F0-420A-881C-B73BBA19FAF9}" dt="2025-05-26T17:15:14.829" v="7489" actId="26606"/>
          <ac:spMkLst>
            <pc:docMk/>
            <pc:sldMk cId="668986523" sldId="4405"/>
            <ac:spMk id="25" creationId="{D28FFB34-4FC3-46F5-B900-D3B774FD0BE6}"/>
          </ac:spMkLst>
        </pc:spChg>
        <pc:spChg chg="add del">
          <ac:chgData name="Juliana Furtado Costa Araujo" userId="ad0e24a7af5065fa" providerId="LiveId" clId="{AA173453-85F0-420A-881C-B73BBA19FAF9}" dt="2025-05-26T17:15:14.829" v="7489" actId="26606"/>
          <ac:spMkLst>
            <pc:docMk/>
            <pc:sldMk cId="668986523" sldId="4405"/>
            <ac:spMk id="27" creationId="{205F7B13-ACB5-46BE-8070-0431266B183B}"/>
          </ac:spMkLst>
        </pc:spChg>
        <pc:picChg chg="add del">
          <ac:chgData name="Juliana Furtado Costa Araujo" userId="ad0e24a7af5065fa" providerId="LiveId" clId="{AA173453-85F0-420A-881C-B73BBA19FAF9}" dt="2025-05-26T17:02:59.836" v="7147" actId="26606"/>
          <ac:picMkLst>
            <pc:docMk/>
            <pc:sldMk cId="668986523" sldId="4405"/>
            <ac:picMk id="6" creationId="{CF441760-E6D8-7FFB-92F2-CEAF1AA0E42A}"/>
          </ac:picMkLst>
        </pc:picChg>
        <pc:picChg chg="add mod">
          <ac:chgData name="Juliana Furtado Costa Araujo" userId="ad0e24a7af5065fa" providerId="LiveId" clId="{AA173453-85F0-420A-881C-B73BBA19FAF9}" dt="2025-05-26T17:15:04.451" v="7488" actId="1076"/>
          <ac:picMkLst>
            <pc:docMk/>
            <pc:sldMk cId="668986523" sldId="4405"/>
            <ac:picMk id="7" creationId="{2E5D04B4-18DB-D131-FDFC-AA1BBDB0625F}"/>
          </ac:picMkLst>
        </pc:picChg>
      </pc:sldChg>
      <pc:sldChg chg="addSp modSp new mod">
        <pc:chgData name="Juliana Furtado Costa Araujo" userId="ad0e24a7af5065fa" providerId="LiveId" clId="{AA173453-85F0-420A-881C-B73BBA19FAF9}" dt="2025-05-26T23:27:48.430" v="10021" actId="123"/>
        <pc:sldMkLst>
          <pc:docMk/>
          <pc:sldMk cId="3955059788" sldId="4406"/>
        </pc:sldMkLst>
        <pc:spChg chg="mod">
          <ac:chgData name="Juliana Furtado Costa Araujo" userId="ad0e24a7af5065fa" providerId="LiveId" clId="{AA173453-85F0-420A-881C-B73BBA19FAF9}" dt="2025-05-26T19:28:32.537" v="7584" actId="20577"/>
          <ac:spMkLst>
            <pc:docMk/>
            <pc:sldMk cId="3955059788" sldId="4406"/>
            <ac:spMk id="2" creationId="{2FCE9A5E-CCE2-4C14-82FD-8D1444B2259D}"/>
          </ac:spMkLst>
        </pc:spChg>
        <pc:spChg chg="mod">
          <ac:chgData name="Juliana Furtado Costa Araujo" userId="ad0e24a7af5065fa" providerId="LiveId" clId="{AA173453-85F0-420A-881C-B73BBA19FAF9}" dt="2025-05-26T23:17:30.059" v="9752" actId="20577"/>
          <ac:spMkLst>
            <pc:docMk/>
            <pc:sldMk cId="3955059788" sldId="4406"/>
            <ac:spMk id="3" creationId="{43AE6351-9160-CB82-354D-F958C58F77B6}"/>
          </ac:spMkLst>
        </pc:spChg>
        <pc:spChg chg="add mod">
          <ac:chgData name="Juliana Furtado Costa Araujo" userId="ad0e24a7af5065fa" providerId="LiveId" clId="{AA173453-85F0-420A-881C-B73BBA19FAF9}" dt="2025-05-26T23:25:22.055" v="9922" actId="1076"/>
          <ac:spMkLst>
            <pc:docMk/>
            <pc:sldMk cId="3955059788" sldId="4406"/>
            <ac:spMk id="5" creationId="{62B3A208-510B-A103-9BBB-47B6AE3FEA98}"/>
          </ac:spMkLst>
        </pc:spChg>
        <pc:spChg chg="add mod">
          <ac:chgData name="Juliana Furtado Costa Araujo" userId="ad0e24a7af5065fa" providerId="LiveId" clId="{AA173453-85F0-420A-881C-B73BBA19FAF9}" dt="2025-05-26T23:27:48.430" v="10021" actId="123"/>
          <ac:spMkLst>
            <pc:docMk/>
            <pc:sldMk cId="3955059788" sldId="4406"/>
            <ac:spMk id="6" creationId="{BBB850A6-0FF6-68DC-B915-B4ADA846E0D0}"/>
          </ac:spMkLst>
        </pc:spChg>
        <pc:spChg chg="add mod">
          <ac:chgData name="Juliana Furtado Costa Araujo" userId="ad0e24a7af5065fa" providerId="LiveId" clId="{AA173453-85F0-420A-881C-B73BBA19FAF9}" dt="2025-05-26T20:14:44.266" v="7930"/>
          <ac:spMkLst>
            <pc:docMk/>
            <pc:sldMk cId="3955059788" sldId="4406"/>
            <ac:spMk id="7" creationId="{EDEF8B02-005B-42A6-4A32-D3C02403DD35}"/>
          </ac:spMkLst>
        </pc:spChg>
      </pc:sldChg>
      <pc:sldChg chg="addSp modSp add mod ord">
        <pc:chgData name="Juliana Furtado Costa Araujo" userId="ad0e24a7af5065fa" providerId="LiveId" clId="{AA173453-85F0-420A-881C-B73BBA19FAF9}" dt="2025-05-26T23:29:03.768" v="10231" actId="6549"/>
        <pc:sldMkLst>
          <pc:docMk/>
          <pc:sldMk cId="2019380075" sldId="4407"/>
        </pc:sldMkLst>
        <pc:spChg chg="mod">
          <ac:chgData name="Juliana Furtado Costa Araujo" userId="ad0e24a7af5065fa" providerId="LiveId" clId="{AA173453-85F0-420A-881C-B73BBA19FAF9}" dt="2025-05-26T19:45:27.058" v="7656" actId="6549"/>
          <ac:spMkLst>
            <pc:docMk/>
            <pc:sldMk cId="2019380075" sldId="4407"/>
            <ac:spMk id="5" creationId="{12DCD826-A3A8-80EE-93E9-DC2A3BE23D8A}"/>
          </ac:spMkLst>
        </pc:spChg>
        <pc:spChg chg="mod">
          <ac:chgData name="Juliana Furtado Costa Araujo" userId="ad0e24a7af5065fa" providerId="LiveId" clId="{AA173453-85F0-420A-881C-B73BBA19FAF9}" dt="2025-05-26T23:29:03.768" v="10231" actId="6549"/>
          <ac:spMkLst>
            <pc:docMk/>
            <pc:sldMk cId="2019380075" sldId="4407"/>
            <ac:spMk id="6" creationId="{17911954-60FA-1CD4-1B98-8FA08D1A9A1D}"/>
          </ac:spMkLst>
        </pc:spChg>
        <pc:spChg chg="add mod">
          <ac:chgData name="Juliana Furtado Costa Araujo" userId="ad0e24a7af5065fa" providerId="LiveId" clId="{AA173453-85F0-420A-881C-B73BBA19FAF9}" dt="2025-05-26T20:14:49.357" v="7931"/>
          <ac:spMkLst>
            <pc:docMk/>
            <pc:sldMk cId="2019380075" sldId="4407"/>
            <ac:spMk id="7" creationId="{521EF1DD-05E4-8656-C4FB-8A83F46965F2}"/>
          </ac:spMkLst>
        </pc:spChg>
      </pc:sldChg>
      <pc:sldChg chg="modSp new del mod">
        <pc:chgData name="Juliana Furtado Costa Araujo" userId="ad0e24a7af5065fa" providerId="LiveId" clId="{AA173453-85F0-420A-881C-B73BBA19FAF9}" dt="2025-05-26T20:46:10.727" v="8385" actId="47"/>
        <pc:sldMkLst>
          <pc:docMk/>
          <pc:sldMk cId="4072530152" sldId="4408"/>
        </pc:sldMkLst>
        <pc:spChg chg="mod">
          <ac:chgData name="Juliana Furtado Costa Araujo" userId="ad0e24a7af5065fa" providerId="LiveId" clId="{AA173453-85F0-420A-881C-B73BBA19FAF9}" dt="2025-05-26T20:43:11.443" v="8353" actId="20577"/>
          <ac:spMkLst>
            <pc:docMk/>
            <pc:sldMk cId="4072530152" sldId="4408"/>
            <ac:spMk id="3" creationId="{15CA65E8-A437-3A18-4EC9-FA0854B34073}"/>
          </ac:spMkLst>
        </pc:spChg>
      </pc:sldChg>
      <pc:sldChg chg="addSp delSp modSp new mod setBg">
        <pc:chgData name="Juliana Furtado Costa Araujo" userId="ad0e24a7af5065fa" providerId="LiveId" clId="{AA173453-85F0-420A-881C-B73BBA19FAF9}" dt="2025-05-26T23:30:52.901" v="10255" actId="123"/>
        <pc:sldMkLst>
          <pc:docMk/>
          <pc:sldMk cId="2937117054" sldId="4409"/>
        </pc:sldMkLst>
        <pc:spChg chg="mod">
          <ac:chgData name="Juliana Furtado Costa Araujo" userId="ad0e24a7af5065fa" providerId="LiveId" clId="{AA173453-85F0-420A-881C-B73BBA19FAF9}" dt="2025-05-26T21:02:22.862" v="8394" actId="26606"/>
          <ac:spMkLst>
            <pc:docMk/>
            <pc:sldMk cId="2937117054" sldId="4409"/>
            <ac:spMk id="2" creationId="{44CB744B-A2A7-CE2A-205D-91409C3E2B6B}"/>
          </ac:spMkLst>
        </pc:spChg>
        <pc:spChg chg="del mod">
          <ac:chgData name="Juliana Furtado Costa Araujo" userId="ad0e24a7af5065fa" providerId="LiveId" clId="{AA173453-85F0-420A-881C-B73BBA19FAF9}" dt="2025-05-26T21:02:22.862" v="8394" actId="26606"/>
          <ac:spMkLst>
            <pc:docMk/>
            <pc:sldMk cId="2937117054" sldId="4409"/>
            <ac:spMk id="3" creationId="{0F6880FF-ED8B-2A3A-39F9-6F1A4BE166D4}"/>
          </ac:spMkLst>
        </pc:spChg>
        <pc:spChg chg="mod">
          <ac:chgData name="Juliana Furtado Costa Araujo" userId="ad0e24a7af5065fa" providerId="LiveId" clId="{AA173453-85F0-420A-881C-B73BBA19FAF9}" dt="2025-05-26T21:02:22.862" v="8394" actId="26606"/>
          <ac:spMkLst>
            <pc:docMk/>
            <pc:sldMk cId="2937117054" sldId="4409"/>
            <ac:spMk id="4" creationId="{8EC58247-C3A2-3B40-E306-026E1CD523B0}"/>
          </ac:spMkLst>
        </pc:spChg>
        <pc:spChg chg="add mod">
          <ac:chgData name="Juliana Furtado Costa Araujo" userId="ad0e24a7af5065fa" providerId="LiveId" clId="{AA173453-85F0-420A-881C-B73BBA19FAF9}" dt="2025-05-26T21:03:11.734" v="8396" actId="1076"/>
          <ac:spMkLst>
            <pc:docMk/>
            <pc:sldMk cId="2937117054" sldId="4409"/>
            <ac:spMk id="7" creationId="{43CE123D-5002-79F2-2A5F-5D4E8285AE37}"/>
          </ac:spMkLst>
        </pc:spChg>
        <pc:spChg chg="add">
          <ac:chgData name="Juliana Furtado Costa Araujo" userId="ad0e24a7af5065fa" providerId="LiveId" clId="{AA173453-85F0-420A-881C-B73BBA19FAF9}" dt="2025-05-26T21:02:22.862" v="8394" actId="26606"/>
          <ac:spMkLst>
            <pc:docMk/>
            <pc:sldMk cId="2937117054" sldId="4409"/>
            <ac:spMk id="10" creationId="{45B71F80-1F92-4074-84D9-16A062B215B3}"/>
          </ac:spMkLst>
        </pc:spChg>
        <pc:spChg chg="add">
          <ac:chgData name="Juliana Furtado Costa Araujo" userId="ad0e24a7af5065fa" providerId="LiveId" clId="{AA173453-85F0-420A-881C-B73BBA19FAF9}" dt="2025-05-26T21:02:22.862" v="8394" actId="26606"/>
          <ac:spMkLst>
            <pc:docMk/>
            <pc:sldMk cId="2937117054" sldId="4409"/>
            <ac:spMk id="12" creationId="{7209C9DA-6E0D-46D9-8275-C52222D8CCAC}"/>
          </ac:spMkLst>
        </pc:spChg>
        <pc:spChg chg="add">
          <ac:chgData name="Juliana Furtado Costa Araujo" userId="ad0e24a7af5065fa" providerId="LiveId" clId="{AA173453-85F0-420A-881C-B73BBA19FAF9}" dt="2025-05-26T21:02:22.862" v="8394" actId="26606"/>
          <ac:spMkLst>
            <pc:docMk/>
            <pc:sldMk cId="2937117054" sldId="4409"/>
            <ac:spMk id="14" creationId="{3EB57A4D-E0D0-46DA-B339-F24CA46FA70B}"/>
          </ac:spMkLst>
        </pc:spChg>
        <pc:graphicFrameChg chg="add mod">
          <ac:chgData name="Juliana Furtado Costa Araujo" userId="ad0e24a7af5065fa" providerId="LiveId" clId="{AA173453-85F0-420A-881C-B73BBA19FAF9}" dt="2025-05-26T23:30:52.901" v="10255" actId="123"/>
          <ac:graphicFrameMkLst>
            <pc:docMk/>
            <pc:sldMk cId="2937117054" sldId="4409"/>
            <ac:graphicFrameMk id="6" creationId="{E4ECA625-BC5A-3951-57F9-7DE05D531EAB}"/>
          </ac:graphicFrameMkLst>
        </pc:graphicFrameChg>
        <pc:picChg chg="add del">
          <ac:chgData name="Juliana Furtado Costa Araujo" userId="ad0e24a7af5065fa" providerId="LiveId" clId="{AA173453-85F0-420A-881C-B73BBA19FAF9}" dt="2025-05-26T21:02:22.656" v="8393" actId="26606"/>
          <ac:picMkLst>
            <pc:docMk/>
            <pc:sldMk cId="2937117054" sldId="4409"/>
            <ac:picMk id="8" creationId="{06E2F1A0-EF21-9224-56BF-8F19D641CAB5}"/>
          </ac:picMkLst>
        </pc:picChg>
      </pc:sldChg>
      <pc:sldChg chg="addSp delSp modSp new mod setBg">
        <pc:chgData name="Juliana Furtado Costa Araujo" userId="ad0e24a7af5065fa" providerId="LiveId" clId="{AA173453-85F0-420A-881C-B73BBA19FAF9}" dt="2025-05-26T22:31:08.561" v="9509" actId="14100"/>
        <pc:sldMkLst>
          <pc:docMk/>
          <pc:sldMk cId="1544949030" sldId="4410"/>
        </pc:sldMkLst>
        <pc:spChg chg="mod">
          <ac:chgData name="Juliana Furtado Costa Araujo" userId="ad0e24a7af5065fa" providerId="LiveId" clId="{AA173453-85F0-420A-881C-B73BBA19FAF9}" dt="2025-05-26T22:27:40.610" v="9391" actId="26606"/>
          <ac:spMkLst>
            <pc:docMk/>
            <pc:sldMk cId="1544949030" sldId="4410"/>
            <ac:spMk id="2" creationId="{48E92952-5076-884E-B502-8D1D410F4F53}"/>
          </ac:spMkLst>
        </pc:spChg>
        <pc:spChg chg="mod">
          <ac:chgData name="Juliana Furtado Costa Araujo" userId="ad0e24a7af5065fa" providerId="LiveId" clId="{AA173453-85F0-420A-881C-B73BBA19FAF9}" dt="2025-05-26T22:30:58.860" v="9507" actId="255"/>
          <ac:spMkLst>
            <pc:docMk/>
            <pc:sldMk cId="1544949030" sldId="4410"/>
            <ac:spMk id="3" creationId="{98FBD2DD-4CFC-EC65-3C15-F7B3CCE0E916}"/>
          </ac:spMkLst>
        </pc:spChg>
        <pc:spChg chg="mod">
          <ac:chgData name="Juliana Furtado Costa Araujo" userId="ad0e24a7af5065fa" providerId="LiveId" clId="{AA173453-85F0-420A-881C-B73BBA19FAF9}" dt="2025-05-26T22:27:40.610" v="9391" actId="26606"/>
          <ac:spMkLst>
            <pc:docMk/>
            <pc:sldMk cId="1544949030" sldId="4410"/>
            <ac:spMk id="4" creationId="{8CD0C342-8364-5E18-3C62-FAEA1104ECDC}"/>
          </ac:spMkLst>
        </pc:spChg>
        <pc:spChg chg="add del mod">
          <ac:chgData name="Juliana Furtado Costa Araujo" userId="ad0e24a7af5065fa" providerId="LiveId" clId="{AA173453-85F0-420A-881C-B73BBA19FAF9}" dt="2025-05-26T21:19:23.053" v="9251"/>
          <ac:spMkLst>
            <pc:docMk/>
            <pc:sldMk cId="1544949030" sldId="4410"/>
            <ac:spMk id="5" creationId="{51427161-1124-75E7-34F8-09610A927765}"/>
          </ac:spMkLst>
        </pc:spChg>
        <pc:spChg chg="add del mod">
          <ac:chgData name="Juliana Furtado Costa Araujo" userId="ad0e24a7af5065fa" providerId="LiveId" clId="{AA173453-85F0-420A-881C-B73BBA19FAF9}" dt="2025-05-26T22:27:00.454" v="9388" actId="478"/>
          <ac:spMkLst>
            <pc:docMk/>
            <pc:sldMk cId="1544949030" sldId="4410"/>
            <ac:spMk id="6" creationId="{172737BE-F541-EFC0-1FDC-B04BF1FF1EFB}"/>
          </ac:spMkLst>
        </pc:spChg>
        <pc:spChg chg="add mod">
          <ac:chgData name="Juliana Furtado Costa Araujo" userId="ad0e24a7af5065fa" providerId="LiveId" clId="{AA173453-85F0-420A-881C-B73BBA19FAF9}" dt="2025-05-26T22:30:30.486" v="9504" actId="1076"/>
          <ac:spMkLst>
            <pc:docMk/>
            <pc:sldMk cId="1544949030" sldId="4410"/>
            <ac:spMk id="8" creationId="{1A0ED320-2E29-4D56-B3A8-AF0CCFABF971}"/>
          </ac:spMkLst>
        </pc:spChg>
        <pc:spChg chg="add">
          <ac:chgData name="Juliana Furtado Costa Araujo" userId="ad0e24a7af5065fa" providerId="LiveId" clId="{AA173453-85F0-420A-881C-B73BBA19FAF9}" dt="2025-05-26T22:27:40.610" v="9391" actId="26606"/>
          <ac:spMkLst>
            <pc:docMk/>
            <pc:sldMk cId="1544949030" sldId="4410"/>
            <ac:spMk id="14" creationId="{3F088236-D655-4F88-B238-E16762358025}"/>
          </ac:spMkLst>
        </pc:spChg>
        <pc:spChg chg="add">
          <ac:chgData name="Juliana Furtado Costa Araujo" userId="ad0e24a7af5065fa" providerId="LiveId" clId="{AA173453-85F0-420A-881C-B73BBA19FAF9}" dt="2025-05-26T22:27:40.610" v="9391" actId="26606"/>
          <ac:spMkLst>
            <pc:docMk/>
            <pc:sldMk cId="1544949030" sldId="4410"/>
            <ac:spMk id="16" creationId="{3DAC0C92-199E-475C-9390-119A9B027276}"/>
          </ac:spMkLst>
        </pc:spChg>
        <pc:spChg chg="add">
          <ac:chgData name="Juliana Furtado Costa Araujo" userId="ad0e24a7af5065fa" providerId="LiveId" clId="{AA173453-85F0-420A-881C-B73BBA19FAF9}" dt="2025-05-26T22:27:40.610" v="9391" actId="26606"/>
          <ac:spMkLst>
            <pc:docMk/>
            <pc:sldMk cId="1544949030" sldId="4410"/>
            <ac:spMk id="18" creationId="{C4CFB339-0ED8-4FE2-9EF1-6D1375B8499B}"/>
          </ac:spMkLst>
        </pc:spChg>
        <pc:spChg chg="add">
          <ac:chgData name="Juliana Furtado Costa Araujo" userId="ad0e24a7af5065fa" providerId="LiveId" clId="{AA173453-85F0-420A-881C-B73BBA19FAF9}" dt="2025-05-26T22:27:40.610" v="9391" actId="26606"/>
          <ac:spMkLst>
            <pc:docMk/>
            <pc:sldMk cId="1544949030" sldId="4410"/>
            <ac:spMk id="20" creationId="{31896C80-2069-4431-9C19-83B913734490}"/>
          </ac:spMkLst>
        </pc:spChg>
        <pc:spChg chg="add">
          <ac:chgData name="Juliana Furtado Costa Araujo" userId="ad0e24a7af5065fa" providerId="LiveId" clId="{AA173453-85F0-420A-881C-B73BBA19FAF9}" dt="2025-05-26T22:27:40.610" v="9391" actId="26606"/>
          <ac:spMkLst>
            <pc:docMk/>
            <pc:sldMk cId="1544949030" sldId="4410"/>
            <ac:spMk id="22" creationId="{BF120A21-0841-4823-B0C4-28AEBCEF9B78}"/>
          </ac:spMkLst>
        </pc:spChg>
        <pc:spChg chg="add">
          <ac:chgData name="Juliana Furtado Costa Araujo" userId="ad0e24a7af5065fa" providerId="LiveId" clId="{AA173453-85F0-420A-881C-B73BBA19FAF9}" dt="2025-05-26T22:27:40.610" v="9391" actId="26606"/>
          <ac:spMkLst>
            <pc:docMk/>
            <pc:sldMk cId="1544949030" sldId="4410"/>
            <ac:spMk id="24" creationId="{DBB05BAE-BBD3-4289-899F-A6851503C6B0}"/>
          </ac:spMkLst>
        </pc:spChg>
        <pc:spChg chg="add">
          <ac:chgData name="Juliana Furtado Costa Araujo" userId="ad0e24a7af5065fa" providerId="LiveId" clId="{AA173453-85F0-420A-881C-B73BBA19FAF9}" dt="2025-05-26T22:27:40.610" v="9391" actId="26606"/>
          <ac:spMkLst>
            <pc:docMk/>
            <pc:sldMk cId="1544949030" sldId="4410"/>
            <ac:spMk id="26" creationId="{9874D11C-36F5-4BBE-A490-019A54E953B0}"/>
          </ac:spMkLst>
        </pc:spChg>
        <pc:picChg chg="mod">
          <ac:chgData name="Juliana Furtado Costa Araujo" userId="ad0e24a7af5065fa" providerId="LiveId" clId="{AA173453-85F0-420A-881C-B73BBA19FAF9}" dt="2025-05-26T22:31:08.561" v="9509" actId="14100"/>
          <ac:picMkLst>
            <pc:docMk/>
            <pc:sldMk cId="1544949030" sldId="4410"/>
            <ac:picMk id="7" creationId="{D9DC195E-0228-DA7E-2B03-BF9B5AF3AD6B}"/>
          </ac:picMkLst>
        </pc:picChg>
      </pc:sldChg>
      <pc:sldChg chg="addSp modSp new mod setBg">
        <pc:chgData name="Juliana Furtado Costa Araujo" userId="ad0e24a7af5065fa" providerId="LiveId" clId="{AA173453-85F0-420A-881C-B73BBA19FAF9}" dt="2025-05-26T22:36:39.495" v="9545" actId="14100"/>
        <pc:sldMkLst>
          <pc:docMk/>
          <pc:sldMk cId="1971169628" sldId="4411"/>
        </pc:sldMkLst>
        <pc:spChg chg="mod">
          <ac:chgData name="Juliana Furtado Costa Araujo" userId="ad0e24a7af5065fa" providerId="LiveId" clId="{AA173453-85F0-420A-881C-B73BBA19FAF9}" dt="2025-05-26T22:31:35.764" v="9510" actId="26606"/>
          <ac:spMkLst>
            <pc:docMk/>
            <pc:sldMk cId="1971169628" sldId="4411"/>
            <ac:spMk id="2" creationId="{CDEA59DB-83B5-D49A-07E0-00CCE79B1956}"/>
          </ac:spMkLst>
        </pc:spChg>
        <pc:spChg chg="mod">
          <ac:chgData name="Juliana Furtado Costa Araujo" userId="ad0e24a7af5065fa" providerId="LiveId" clId="{AA173453-85F0-420A-881C-B73BBA19FAF9}" dt="2025-05-26T22:36:32.519" v="9544" actId="14100"/>
          <ac:spMkLst>
            <pc:docMk/>
            <pc:sldMk cId="1971169628" sldId="4411"/>
            <ac:spMk id="3" creationId="{E8587F18-F339-8286-AF85-BDE862F49244}"/>
          </ac:spMkLst>
        </pc:spChg>
        <pc:spChg chg="mod">
          <ac:chgData name="Juliana Furtado Costa Araujo" userId="ad0e24a7af5065fa" providerId="LiveId" clId="{AA173453-85F0-420A-881C-B73BBA19FAF9}" dt="2025-05-26T22:31:35.764" v="9510" actId="26606"/>
          <ac:spMkLst>
            <pc:docMk/>
            <pc:sldMk cId="1971169628" sldId="4411"/>
            <ac:spMk id="4" creationId="{9ACF219E-9AC8-4492-88AC-468FDCE42456}"/>
          </ac:spMkLst>
        </pc:spChg>
        <pc:spChg chg="add mod">
          <ac:chgData name="Juliana Furtado Costa Araujo" userId="ad0e24a7af5065fa" providerId="LiveId" clId="{AA173453-85F0-420A-881C-B73BBA19FAF9}" dt="2025-05-26T22:32:58.117" v="9524" actId="1076"/>
          <ac:spMkLst>
            <pc:docMk/>
            <pc:sldMk cId="1971169628" sldId="4411"/>
            <ac:spMk id="7" creationId="{757526B0-C1B3-2D84-8427-EAF5466D4369}"/>
          </ac:spMkLst>
        </pc:spChg>
        <pc:spChg chg="add">
          <ac:chgData name="Juliana Furtado Costa Araujo" userId="ad0e24a7af5065fa" providerId="LiveId" clId="{AA173453-85F0-420A-881C-B73BBA19FAF9}" dt="2025-05-26T22:31:35.764" v="9510" actId="26606"/>
          <ac:spMkLst>
            <pc:docMk/>
            <pc:sldMk cId="1971169628" sldId="4411"/>
            <ac:spMk id="14" creationId="{3F088236-D655-4F88-B238-E16762358025}"/>
          </ac:spMkLst>
        </pc:spChg>
        <pc:spChg chg="add">
          <ac:chgData name="Juliana Furtado Costa Araujo" userId="ad0e24a7af5065fa" providerId="LiveId" clId="{AA173453-85F0-420A-881C-B73BBA19FAF9}" dt="2025-05-26T22:31:35.764" v="9510" actId="26606"/>
          <ac:spMkLst>
            <pc:docMk/>
            <pc:sldMk cId="1971169628" sldId="4411"/>
            <ac:spMk id="16" creationId="{3DAC0C92-199E-475C-9390-119A9B027276}"/>
          </ac:spMkLst>
        </pc:spChg>
        <pc:spChg chg="add">
          <ac:chgData name="Juliana Furtado Costa Araujo" userId="ad0e24a7af5065fa" providerId="LiveId" clId="{AA173453-85F0-420A-881C-B73BBA19FAF9}" dt="2025-05-26T22:31:35.764" v="9510" actId="26606"/>
          <ac:spMkLst>
            <pc:docMk/>
            <pc:sldMk cId="1971169628" sldId="4411"/>
            <ac:spMk id="18" creationId="{C4CFB339-0ED8-4FE2-9EF1-6D1375B8499B}"/>
          </ac:spMkLst>
        </pc:spChg>
        <pc:spChg chg="add">
          <ac:chgData name="Juliana Furtado Costa Araujo" userId="ad0e24a7af5065fa" providerId="LiveId" clId="{AA173453-85F0-420A-881C-B73BBA19FAF9}" dt="2025-05-26T22:31:35.764" v="9510" actId="26606"/>
          <ac:spMkLst>
            <pc:docMk/>
            <pc:sldMk cId="1971169628" sldId="4411"/>
            <ac:spMk id="20" creationId="{31896C80-2069-4431-9C19-83B913734490}"/>
          </ac:spMkLst>
        </pc:spChg>
        <pc:spChg chg="add">
          <ac:chgData name="Juliana Furtado Costa Araujo" userId="ad0e24a7af5065fa" providerId="LiveId" clId="{AA173453-85F0-420A-881C-B73BBA19FAF9}" dt="2025-05-26T22:31:35.764" v="9510" actId="26606"/>
          <ac:spMkLst>
            <pc:docMk/>
            <pc:sldMk cId="1971169628" sldId="4411"/>
            <ac:spMk id="22" creationId="{BF120A21-0841-4823-B0C4-28AEBCEF9B78}"/>
          </ac:spMkLst>
        </pc:spChg>
        <pc:spChg chg="add">
          <ac:chgData name="Juliana Furtado Costa Araujo" userId="ad0e24a7af5065fa" providerId="LiveId" clId="{AA173453-85F0-420A-881C-B73BBA19FAF9}" dt="2025-05-26T22:31:35.764" v="9510" actId="26606"/>
          <ac:spMkLst>
            <pc:docMk/>
            <pc:sldMk cId="1971169628" sldId="4411"/>
            <ac:spMk id="24" creationId="{DBB05BAE-BBD3-4289-899F-A6851503C6B0}"/>
          </ac:spMkLst>
        </pc:spChg>
        <pc:spChg chg="add">
          <ac:chgData name="Juliana Furtado Costa Araujo" userId="ad0e24a7af5065fa" providerId="LiveId" clId="{AA173453-85F0-420A-881C-B73BBA19FAF9}" dt="2025-05-26T22:31:35.764" v="9510" actId="26606"/>
          <ac:spMkLst>
            <pc:docMk/>
            <pc:sldMk cId="1971169628" sldId="4411"/>
            <ac:spMk id="26" creationId="{9874D11C-36F5-4BBE-A490-019A54E953B0}"/>
          </ac:spMkLst>
        </pc:spChg>
        <pc:picChg chg="mod">
          <ac:chgData name="Juliana Furtado Costa Araujo" userId="ad0e24a7af5065fa" providerId="LiveId" clId="{AA173453-85F0-420A-881C-B73BBA19FAF9}" dt="2025-05-26T22:36:39.495" v="9545" actId="14100"/>
          <ac:picMkLst>
            <pc:docMk/>
            <pc:sldMk cId="1971169628" sldId="4411"/>
            <ac:picMk id="6" creationId="{04B4F4EA-C93E-56C1-803A-4CFFDB1163B7}"/>
          </ac:picMkLst>
        </pc:picChg>
      </pc:sldChg>
      <pc:sldChg chg="addSp delSp modSp new mod">
        <pc:chgData name="Juliana Furtado Costa Araujo" userId="ad0e24a7af5065fa" providerId="LiveId" clId="{AA173453-85F0-420A-881C-B73BBA19FAF9}" dt="2025-05-27T10:47:57.689" v="11289" actId="1076"/>
        <pc:sldMkLst>
          <pc:docMk/>
          <pc:sldMk cId="1757776632" sldId="4412"/>
        </pc:sldMkLst>
        <pc:spChg chg="mod">
          <ac:chgData name="Juliana Furtado Costa Araujo" userId="ad0e24a7af5065fa" providerId="LiveId" clId="{AA173453-85F0-420A-881C-B73BBA19FAF9}" dt="2025-05-26T22:56:25.886" v="9583" actId="122"/>
          <ac:spMkLst>
            <pc:docMk/>
            <pc:sldMk cId="1757776632" sldId="4412"/>
            <ac:spMk id="2" creationId="{1B166B89-7C95-8DB1-192B-45105C01D7BB}"/>
          </ac:spMkLst>
        </pc:spChg>
        <pc:spChg chg="del mod">
          <ac:chgData name="Juliana Furtado Costa Araujo" userId="ad0e24a7af5065fa" providerId="LiveId" clId="{AA173453-85F0-420A-881C-B73BBA19FAF9}" dt="2025-05-26T23:40:48.515" v="10257" actId="931"/>
          <ac:spMkLst>
            <pc:docMk/>
            <pc:sldMk cId="1757776632" sldId="4412"/>
            <ac:spMk id="3" creationId="{4A2138CD-E1CB-34F5-146F-10BA6249DA02}"/>
          </ac:spMkLst>
        </pc:spChg>
        <pc:spChg chg="add mod">
          <ac:chgData name="Juliana Furtado Costa Araujo" userId="ad0e24a7af5065fa" providerId="LiveId" clId="{AA173453-85F0-420A-881C-B73BBA19FAF9}" dt="2025-05-26T23:49:24.726" v="10325" actId="14100"/>
          <ac:spMkLst>
            <pc:docMk/>
            <pc:sldMk cId="1757776632" sldId="4412"/>
            <ac:spMk id="7" creationId="{8379D2A9-3194-1EE4-1977-513EE0750CAE}"/>
          </ac:spMkLst>
        </pc:spChg>
        <pc:spChg chg="add mod">
          <ac:chgData name="Juliana Furtado Costa Araujo" userId="ad0e24a7af5065fa" providerId="LiveId" clId="{AA173453-85F0-420A-881C-B73BBA19FAF9}" dt="2025-05-27T10:47:57.689" v="11289" actId="1076"/>
          <ac:spMkLst>
            <pc:docMk/>
            <pc:sldMk cId="1757776632" sldId="4412"/>
            <ac:spMk id="9" creationId="{1A7C0C2C-52D4-630D-27BA-C7CFA2854652}"/>
          </ac:spMkLst>
        </pc:spChg>
        <pc:picChg chg="add mod">
          <ac:chgData name="Juliana Furtado Costa Araujo" userId="ad0e24a7af5065fa" providerId="LiveId" clId="{AA173453-85F0-420A-881C-B73BBA19FAF9}" dt="2025-05-26T23:49:14.457" v="10323" actId="1076"/>
          <ac:picMkLst>
            <pc:docMk/>
            <pc:sldMk cId="1757776632" sldId="4412"/>
            <ac:picMk id="6" creationId="{F1F12D47-9AD3-3A68-80C4-2287DEBFCB4D}"/>
          </ac:picMkLst>
        </pc:picChg>
      </pc:sldChg>
      <pc:sldChg chg="addSp delSp modSp new mod ord setBg">
        <pc:chgData name="Juliana Furtado Costa Araujo" userId="ad0e24a7af5065fa" providerId="LiveId" clId="{AA173453-85F0-420A-881C-B73BBA19FAF9}" dt="2025-05-27T11:34:24.851" v="12724" actId="1076"/>
        <pc:sldMkLst>
          <pc:docMk/>
          <pc:sldMk cId="809658657" sldId="4413"/>
        </pc:sldMkLst>
        <pc:spChg chg="mod">
          <ac:chgData name="Juliana Furtado Costa Araujo" userId="ad0e24a7af5065fa" providerId="LiveId" clId="{AA173453-85F0-420A-881C-B73BBA19FAF9}" dt="2025-05-27T11:13:52.834" v="12131" actId="6549"/>
          <ac:spMkLst>
            <pc:docMk/>
            <pc:sldMk cId="809658657" sldId="4413"/>
            <ac:spMk id="2" creationId="{0656EB4E-4920-3274-4351-45F86018A7E0}"/>
          </ac:spMkLst>
        </pc:spChg>
        <pc:spChg chg="del mod">
          <ac:chgData name="Juliana Furtado Costa Araujo" userId="ad0e24a7af5065fa" providerId="LiveId" clId="{AA173453-85F0-420A-881C-B73BBA19FAF9}" dt="2025-05-27T11:13:28.077" v="12129" actId="26606"/>
          <ac:spMkLst>
            <pc:docMk/>
            <pc:sldMk cId="809658657" sldId="4413"/>
            <ac:spMk id="3" creationId="{BB2097A4-397F-9795-8645-18F3835F8C32}"/>
          </ac:spMkLst>
        </pc:spChg>
        <pc:spChg chg="mod">
          <ac:chgData name="Juliana Furtado Costa Araujo" userId="ad0e24a7af5065fa" providerId="LiveId" clId="{AA173453-85F0-420A-881C-B73BBA19FAF9}" dt="2025-05-27T11:13:28.077" v="12129" actId="26606"/>
          <ac:spMkLst>
            <pc:docMk/>
            <pc:sldMk cId="809658657" sldId="4413"/>
            <ac:spMk id="4" creationId="{4BD40444-5155-3A1E-C678-DB97123FD192}"/>
          </ac:spMkLst>
        </pc:spChg>
        <pc:spChg chg="add mod">
          <ac:chgData name="Juliana Furtado Costa Araujo" userId="ad0e24a7af5065fa" providerId="LiveId" clId="{AA173453-85F0-420A-881C-B73BBA19FAF9}" dt="2025-05-27T11:34:24.851" v="12724" actId="1076"/>
          <ac:spMkLst>
            <pc:docMk/>
            <pc:sldMk cId="809658657" sldId="4413"/>
            <ac:spMk id="7" creationId="{944BFBA3-64DB-84B9-DCBF-2D2CDCD74589}"/>
          </ac:spMkLst>
        </pc:spChg>
        <pc:spChg chg="add">
          <ac:chgData name="Juliana Furtado Costa Araujo" userId="ad0e24a7af5065fa" providerId="LiveId" clId="{AA173453-85F0-420A-881C-B73BBA19FAF9}" dt="2025-05-27T11:13:28.077" v="12129" actId="26606"/>
          <ac:spMkLst>
            <pc:docMk/>
            <pc:sldMk cId="809658657" sldId="4413"/>
            <ac:spMk id="10" creationId="{CB5AA8A5-25CC-4295-892F-367FCDAF2BF6}"/>
          </ac:spMkLst>
        </pc:spChg>
        <pc:spChg chg="add">
          <ac:chgData name="Juliana Furtado Costa Araujo" userId="ad0e24a7af5065fa" providerId="LiveId" clId="{AA173453-85F0-420A-881C-B73BBA19FAF9}" dt="2025-05-27T11:13:28.077" v="12129" actId="26606"/>
          <ac:spMkLst>
            <pc:docMk/>
            <pc:sldMk cId="809658657" sldId="4413"/>
            <ac:spMk id="23" creationId="{24C6BC13-FB1E-48CC-B421-3D06039728B4}"/>
          </ac:spMkLst>
        </pc:spChg>
        <pc:grpChg chg="add">
          <ac:chgData name="Juliana Furtado Costa Araujo" userId="ad0e24a7af5065fa" providerId="LiveId" clId="{AA173453-85F0-420A-881C-B73BBA19FAF9}" dt="2025-05-27T11:13:28.077" v="12129" actId="26606"/>
          <ac:grpSpMkLst>
            <pc:docMk/>
            <pc:sldMk cId="809658657" sldId="4413"/>
            <ac:grpSpMk id="12" creationId="{09DD65AA-8280-4962-92F3-DF1CB53349DB}"/>
          </ac:grpSpMkLst>
        </pc:grpChg>
        <pc:graphicFrameChg chg="add">
          <ac:chgData name="Juliana Furtado Costa Araujo" userId="ad0e24a7af5065fa" providerId="LiveId" clId="{AA173453-85F0-420A-881C-B73BBA19FAF9}" dt="2025-05-27T11:13:28.077" v="12129" actId="26606"/>
          <ac:graphicFrameMkLst>
            <pc:docMk/>
            <pc:sldMk cId="809658657" sldId="4413"/>
            <ac:graphicFrameMk id="6" creationId="{76AF4EF3-5762-76A9-1842-DC76AFC9B6CE}"/>
          </ac:graphicFrameMkLst>
        </pc:graphicFrameChg>
      </pc:sldChg>
      <pc:sldChg chg="modSp new del mod">
        <pc:chgData name="Juliana Furtado Costa Araujo" userId="ad0e24a7af5065fa" providerId="LiveId" clId="{AA173453-85F0-420A-881C-B73BBA19FAF9}" dt="2025-05-27T10:59:56.053" v="11748" actId="47"/>
        <pc:sldMkLst>
          <pc:docMk/>
          <pc:sldMk cId="2797399848" sldId="4414"/>
        </pc:sldMkLst>
        <pc:spChg chg="mod">
          <ac:chgData name="Juliana Furtado Costa Araujo" userId="ad0e24a7af5065fa" providerId="LiveId" clId="{AA173453-85F0-420A-881C-B73BBA19FAF9}" dt="2025-05-27T10:59:37.261" v="11747" actId="6549"/>
          <ac:spMkLst>
            <pc:docMk/>
            <pc:sldMk cId="2797399848" sldId="4414"/>
            <ac:spMk id="3" creationId="{AA0750A9-F4CF-A94F-F58D-B7A1F7EC2F27}"/>
          </ac:spMkLst>
        </pc:spChg>
      </pc:sldChg>
      <pc:sldChg chg="modSp new del mod">
        <pc:chgData name="Juliana Furtado Costa Araujo" userId="ad0e24a7af5065fa" providerId="LiveId" clId="{AA173453-85F0-420A-881C-B73BBA19FAF9}" dt="2025-05-27T11:00:42.683" v="11756" actId="47"/>
        <pc:sldMkLst>
          <pc:docMk/>
          <pc:sldMk cId="474877477" sldId="4415"/>
        </pc:sldMkLst>
        <pc:spChg chg="mod">
          <ac:chgData name="Juliana Furtado Costa Araujo" userId="ad0e24a7af5065fa" providerId="LiveId" clId="{AA173453-85F0-420A-881C-B73BBA19FAF9}" dt="2025-05-27T00:24:03.829" v="10764" actId="20577"/>
          <ac:spMkLst>
            <pc:docMk/>
            <pc:sldMk cId="474877477" sldId="4415"/>
            <ac:spMk id="3" creationId="{DE8EEC6B-4BC9-9374-8482-C5C7D5596CFE}"/>
          </ac:spMkLst>
        </pc:spChg>
      </pc:sldChg>
      <pc:sldChg chg="addSp delSp modSp new mod setBg">
        <pc:chgData name="Juliana Furtado Costa Araujo" userId="ad0e24a7af5065fa" providerId="LiveId" clId="{AA173453-85F0-420A-881C-B73BBA19FAF9}" dt="2025-05-27T11:46:01.627" v="13095" actId="1076"/>
        <pc:sldMkLst>
          <pc:docMk/>
          <pc:sldMk cId="723266163" sldId="4416"/>
        </pc:sldMkLst>
        <pc:spChg chg="mod">
          <ac:chgData name="Juliana Furtado Costa Araujo" userId="ad0e24a7af5065fa" providerId="LiveId" clId="{AA173453-85F0-420A-881C-B73BBA19FAF9}" dt="2025-05-27T11:45:46.665" v="13093" actId="122"/>
          <ac:spMkLst>
            <pc:docMk/>
            <pc:sldMk cId="723266163" sldId="4416"/>
            <ac:spMk id="2" creationId="{D8DD45B0-C680-4CE0-3E76-0055063C02FB}"/>
          </ac:spMkLst>
        </pc:spChg>
        <pc:spChg chg="del mod">
          <ac:chgData name="Juliana Furtado Costa Araujo" userId="ad0e24a7af5065fa" providerId="LiveId" clId="{AA173453-85F0-420A-881C-B73BBA19FAF9}" dt="2025-05-27T11:45:34.134" v="13092" actId="26606"/>
          <ac:spMkLst>
            <pc:docMk/>
            <pc:sldMk cId="723266163" sldId="4416"/>
            <ac:spMk id="3" creationId="{F795A425-280D-5940-7878-5B975FAB8A89}"/>
          </ac:spMkLst>
        </pc:spChg>
        <pc:spChg chg="mod">
          <ac:chgData name="Juliana Furtado Costa Araujo" userId="ad0e24a7af5065fa" providerId="LiveId" clId="{AA173453-85F0-420A-881C-B73BBA19FAF9}" dt="2025-05-27T11:45:34.134" v="13092" actId="26606"/>
          <ac:spMkLst>
            <pc:docMk/>
            <pc:sldMk cId="723266163" sldId="4416"/>
            <ac:spMk id="4" creationId="{9BF70078-E6F5-A9D4-3FCC-933102AEE331}"/>
          </ac:spMkLst>
        </pc:spChg>
        <pc:spChg chg="add mod">
          <ac:chgData name="Juliana Furtado Costa Araujo" userId="ad0e24a7af5065fa" providerId="LiveId" clId="{AA173453-85F0-420A-881C-B73BBA19FAF9}" dt="2025-05-27T11:46:01.627" v="13095" actId="1076"/>
          <ac:spMkLst>
            <pc:docMk/>
            <pc:sldMk cId="723266163" sldId="4416"/>
            <ac:spMk id="7" creationId="{4E1C6576-8ECF-C602-D71D-FD071D8ABF8F}"/>
          </ac:spMkLst>
        </pc:spChg>
        <pc:spChg chg="add">
          <ac:chgData name="Juliana Furtado Costa Araujo" userId="ad0e24a7af5065fa" providerId="LiveId" clId="{AA173453-85F0-420A-881C-B73BBA19FAF9}" dt="2025-05-27T11:45:34.134" v="13092" actId="26606"/>
          <ac:spMkLst>
            <pc:docMk/>
            <pc:sldMk cId="723266163" sldId="4416"/>
            <ac:spMk id="10" creationId="{45B71F80-1F92-4074-84D9-16A062B215B3}"/>
          </ac:spMkLst>
        </pc:spChg>
        <pc:spChg chg="add">
          <ac:chgData name="Juliana Furtado Costa Araujo" userId="ad0e24a7af5065fa" providerId="LiveId" clId="{AA173453-85F0-420A-881C-B73BBA19FAF9}" dt="2025-05-27T11:45:34.134" v="13092" actId="26606"/>
          <ac:spMkLst>
            <pc:docMk/>
            <pc:sldMk cId="723266163" sldId="4416"/>
            <ac:spMk id="12" creationId="{7209C9DA-6E0D-46D9-8275-C52222D8CCAC}"/>
          </ac:spMkLst>
        </pc:spChg>
        <pc:spChg chg="add">
          <ac:chgData name="Juliana Furtado Costa Araujo" userId="ad0e24a7af5065fa" providerId="LiveId" clId="{AA173453-85F0-420A-881C-B73BBA19FAF9}" dt="2025-05-27T11:45:34.134" v="13092" actId="26606"/>
          <ac:spMkLst>
            <pc:docMk/>
            <pc:sldMk cId="723266163" sldId="4416"/>
            <ac:spMk id="14" creationId="{3EB57A4D-E0D0-46DA-B339-F24CA46FA70B}"/>
          </ac:spMkLst>
        </pc:spChg>
        <pc:graphicFrameChg chg="add">
          <ac:chgData name="Juliana Furtado Costa Araujo" userId="ad0e24a7af5065fa" providerId="LiveId" clId="{AA173453-85F0-420A-881C-B73BBA19FAF9}" dt="2025-05-27T11:45:34.134" v="13092" actId="26606"/>
          <ac:graphicFrameMkLst>
            <pc:docMk/>
            <pc:sldMk cId="723266163" sldId="4416"/>
            <ac:graphicFrameMk id="6" creationId="{5B7BCA43-3DCC-5B6E-C0D2-DC681144E1A7}"/>
          </ac:graphicFrameMkLst>
        </pc:graphicFrameChg>
      </pc:sldChg>
      <pc:sldChg chg="addSp delSp modSp new mod setBg setClrOvrMap">
        <pc:chgData name="Juliana Furtado Costa Araujo" userId="ad0e24a7af5065fa" providerId="LiveId" clId="{AA173453-85F0-420A-881C-B73BBA19FAF9}" dt="2025-05-27T10:48:41.374" v="11294" actId="14100"/>
        <pc:sldMkLst>
          <pc:docMk/>
          <pc:sldMk cId="3605982882" sldId="4417"/>
        </pc:sldMkLst>
        <pc:spChg chg="mod">
          <ac:chgData name="Juliana Furtado Costa Araujo" userId="ad0e24a7af5065fa" providerId="LiveId" clId="{AA173453-85F0-420A-881C-B73BBA19FAF9}" dt="2025-05-27T10:45:14.309" v="11286" actId="1076"/>
          <ac:spMkLst>
            <pc:docMk/>
            <pc:sldMk cId="3605982882" sldId="4417"/>
            <ac:spMk id="2" creationId="{516D4D8C-529B-8488-9A2D-C452D524C2E4}"/>
          </ac:spMkLst>
        </pc:spChg>
        <pc:spChg chg="del">
          <ac:chgData name="Juliana Furtado Costa Araujo" userId="ad0e24a7af5065fa" providerId="LiveId" clId="{AA173453-85F0-420A-881C-B73BBA19FAF9}" dt="2025-05-27T10:38:24.162" v="11180" actId="931"/>
          <ac:spMkLst>
            <pc:docMk/>
            <pc:sldMk cId="3605982882" sldId="4417"/>
            <ac:spMk id="3" creationId="{62038857-2632-B96A-35AE-AB2EA3DA6073}"/>
          </ac:spMkLst>
        </pc:spChg>
        <pc:spChg chg="mod">
          <ac:chgData name="Juliana Furtado Costa Araujo" userId="ad0e24a7af5065fa" providerId="LiveId" clId="{AA173453-85F0-420A-881C-B73BBA19FAF9}" dt="2025-05-27T10:44:02.849" v="11274" actId="26606"/>
          <ac:spMkLst>
            <pc:docMk/>
            <pc:sldMk cId="3605982882" sldId="4417"/>
            <ac:spMk id="4" creationId="{A67450C9-5B8E-4DC6-03EA-4987E7195F65}"/>
          </ac:spMkLst>
        </pc:spChg>
        <pc:spChg chg="add del mod">
          <ac:chgData name="Juliana Furtado Costa Araujo" userId="ad0e24a7af5065fa" providerId="LiveId" clId="{AA173453-85F0-420A-881C-B73BBA19FAF9}" dt="2025-05-27T10:38:35.371" v="11183" actId="478"/>
          <ac:spMkLst>
            <pc:docMk/>
            <pc:sldMk cId="3605982882" sldId="4417"/>
            <ac:spMk id="7" creationId="{32509FF3-DC01-5F01-30E0-0BD7E539A303}"/>
          </ac:spMkLst>
        </pc:spChg>
        <pc:spChg chg="add del mod">
          <ac:chgData name="Juliana Furtado Costa Araujo" userId="ad0e24a7af5065fa" providerId="LiveId" clId="{AA173453-85F0-420A-881C-B73BBA19FAF9}" dt="2025-05-27T10:39:36.751" v="11246" actId="478"/>
          <ac:spMkLst>
            <pc:docMk/>
            <pc:sldMk cId="3605982882" sldId="4417"/>
            <ac:spMk id="8" creationId="{05B3271A-7F95-6285-089E-4CEBF92D494E}"/>
          </ac:spMkLst>
        </pc:spChg>
        <pc:spChg chg="add del mod">
          <ac:chgData name="Juliana Furtado Costa Araujo" userId="ad0e24a7af5065fa" providerId="LiveId" clId="{AA173453-85F0-420A-881C-B73BBA19FAF9}" dt="2025-05-27T10:41:34.120" v="11265"/>
          <ac:spMkLst>
            <pc:docMk/>
            <pc:sldMk cId="3605982882" sldId="4417"/>
            <ac:spMk id="9" creationId="{B5BE9946-B50C-26D3-96EB-43F391F421FF}"/>
          </ac:spMkLst>
        </pc:spChg>
        <pc:spChg chg="add del mod">
          <ac:chgData name="Juliana Furtado Costa Araujo" userId="ad0e24a7af5065fa" providerId="LiveId" clId="{AA173453-85F0-420A-881C-B73BBA19FAF9}" dt="2025-05-27T10:41:34.115" v="11263" actId="478"/>
          <ac:spMkLst>
            <pc:docMk/>
            <pc:sldMk cId="3605982882" sldId="4417"/>
            <ac:spMk id="12" creationId="{88601EAA-CCAF-FC87-3E2A-3348DDAF9A3B}"/>
          </ac:spMkLst>
        </pc:spChg>
        <pc:spChg chg="add del mod">
          <ac:chgData name="Juliana Furtado Costa Araujo" userId="ad0e24a7af5065fa" providerId="LiveId" clId="{AA173453-85F0-420A-881C-B73BBA19FAF9}" dt="2025-05-27T10:44:38.815" v="11282"/>
          <ac:spMkLst>
            <pc:docMk/>
            <pc:sldMk cId="3605982882" sldId="4417"/>
            <ac:spMk id="13" creationId="{1F889AD3-426D-5B24-4388-8D5C1BB6B124}"/>
          </ac:spMkLst>
        </pc:spChg>
        <pc:spChg chg="add mod">
          <ac:chgData name="Juliana Furtado Costa Araujo" userId="ad0e24a7af5065fa" providerId="LiveId" clId="{AA173453-85F0-420A-881C-B73BBA19FAF9}" dt="2025-05-27T10:48:21.213" v="11292" actId="1076"/>
          <ac:spMkLst>
            <pc:docMk/>
            <pc:sldMk cId="3605982882" sldId="4417"/>
            <ac:spMk id="17" creationId="{1580BB87-03BA-4F27-DB34-78AE54477321}"/>
          </ac:spMkLst>
        </pc:spChg>
        <pc:spChg chg="add">
          <ac:chgData name="Juliana Furtado Costa Araujo" userId="ad0e24a7af5065fa" providerId="LiveId" clId="{AA173453-85F0-420A-881C-B73BBA19FAF9}" dt="2025-05-27T10:44:02.849" v="11274" actId="26606"/>
          <ac:spMkLst>
            <pc:docMk/>
            <pc:sldMk cId="3605982882" sldId="4417"/>
            <ac:spMk id="32" creationId="{4F71A406-3CB7-4E4D-B434-24E6AA4F3997}"/>
          </ac:spMkLst>
        </pc:spChg>
        <pc:grpChg chg="add">
          <ac:chgData name="Juliana Furtado Costa Araujo" userId="ad0e24a7af5065fa" providerId="LiveId" clId="{AA173453-85F0-420A-881C-B73BBA19FAF9}" dt="2025-05-27T10:44:02.849" v="11274" actId="26606"/>
          <ac:grpSpMkLst>
            <pc:docMk/>
            <pc:sldMk cId="3605982882" sldId="4417"/>
            <ac:grpSpMk id="20" creationId="{3DFBBA17-68C1-41F9-89F3-78F3F2DB97BC}"/>
          </ac:grpSpMkLst>
        </pc:grpChg>
        <pc:picChg chg="add mod">
          <ac:chgData name="Juliana Furtado Costa Araujo" userId="ad0e24a7af5065fa" providerId="LiveId" clId="{AA173453-85F0-420A-881C-B73BBA19FAF9}" dt="2025-05-27T10:48:35.300" v="11293" actId="1076"/>
          <ac:picMkLst>
            <pc:docMk/>
            <pc:sldMk cId="3605982882" sldId="4417"/>
            <ac:picMk id="6" creationId="{34683A68-B169-68F5-C47B-D6ED5164ED15}"/>
          </ac:picMkLst>
        </pc:picChg>
        <pc:picChg chg="add del mod">
          <ac:chgData name="Juliana Furtado Costa Araujo" userId="ad0e24a7af5065fa" providerId="LiveId" clId="{AA173453-85F0-420A-881C-B73BBA19FAF9}" dt="2025-05-27T10:41:34.115" v="11263" actId="478"/>
          <ac:picMkLst>
            <pc:docMk/>
            <pc:sldMk cId="3605982882" sldId="4417"/>
            <ac:picMk id="11" creationId="{4FFBCA8E-A771-C537-12CA-C7A45F276AF2}"/>
          </ac:picMkLst>
        </pc:picChg>
        <pc:picChg chg="add mod ord">
          <ac:chgData name="Juliana Furtado Costa Araujo" userId="ad0e24a7af5065fa" providerId="LiveId" clId="{AA173453-85F0-420A-881C-B73BBA19FAF9}" dt="2025-05-27T10:48:41.374" v="11294" actId="14100"/>
          <ac:picMkLst>
            <pc:docMk/>
            <pc:sldMk cId="3605982882" sldId="4417"/>
            <ac:picMk id="15" creationId="{70D148E2-A519-D109-77B4-C26399CDD213}"/>
          </ac:picMkLst>
        </pc:picChg>
      </pc:sldChg>
      <pc:sldChg chg="addSp modSp new mod ord setBg">
        <pc:chgData name="Juliana Furtado Costa Araujo" userId="ad0e24a7af5065fa" providerId="LiveId" clId="{AA173453-85F0-420A-881C-B73BBA19FAF9}" dt="2025-05-27T11:34:17.602" v="12722" actId="1076"/>
        <pc:sldMkLst>
          <pc:docMk/>
          <pc:sldMk cId="1877842842" sldId="4418"/>
        </pc:sldMkLst>
        <pc:spChg chg="mod">
          <ac:chgData name="Juliana Furtado Costa Araujo" userId="ad0e24a7af5065fa" providerId="LiveId" clId="{AA173453-85F0-420A-881C-B73BBA19FAF9}" dt="2025-05-27T10:51:56.868" v="11527" actId="122"/>
          <ac:spMkLst>
            <pc:docMk/>
            <pc:sldMk cId="1877842842" sldId="4418"/>
            <ac:spMk id="2" creationId="{241BA611-6531-48C7-D267-DB1ED0EF616C}"/>
          </ac:spMkLst>
        </pc:spChg>
        <pc:spChg chg="mod">
          <ac:chgData name="Juliana Furtado Costa Araujo" userId="ad0e24a7af5065fa" providerId="LiveId" clId="{AA173453-85F0-420A-881C-B73BBA19FAF9}" dt="2025-05-27T10:52:49.770" v="11555" actId="20577"/>
          <ac:spMkLst>
            <pc:docMk/>
            <pc:sldMk cId="1877842842" sldId="4418"/>
            <ac:spMk id="3" creationId="{FE4FC4D6-C8DE-A4E7-CF11-3A1329000C53}"/>
          </ac:spMkLst>
        </pc:spChg>
        <pc:spChg chg="mod">
          <ac:chgData name="Juliana Furtado Costa Araujo" userId="ad0e24a7af5065fa" providerId="LiveId" clId="{AA173453-85F0-420A-881C-B73BBA19FAF9}" dt="2025-05-27T10:51:50.467" v="11526" actId="26606"/>
          <ac:spMkLst>
            <pc:docMk/>
            <pc:sldMk cId="1877842842" sldId="4418"/>
            <ac:spMk id="4" creationId="{C84E2A97-5939-2394-BED1-7C0C3318F343}"/>
          </ac:spMkLst>
        </pc:spChg>
        <pc:spChg chg="add mod">
          <ac:chgData name="Juliana Furtado Costa Araujo" userId="ad0e24a7af5065fa" providerId="LiveId" clId="{AA173453-85F0-420A-881C-B73BBA19FAF9}" dt="2025-05-27T11:34:17.602" v="12722" actId="1076"/>
          <ac:spMkLst>
            <pc:docMk/>
            <pc:sldMk cId="1877842842" sldId="4418"/>
            <ac:spMk id="7" creationId="{9EC1B1D1-BA1C-C7E5-CAFE-4DE5D42EC225}"/>
          </ac:spMkLst>
        </pc:spChg>
        <pc:spChg chg="add">
          <ac:chgData name="Juliana Furtado Costa Araujo" userId="ad0e24a7af5065fa" providerId="LiveId" clId="{AA173453-85F0-420A-881C-B73BBA19FAF9}" dt="2025-05-27T10:51:50.467" v="11526" actId="26606"/>
          <ac:spMkLst>
            <pc:docMk/>
            <pc:sldMk cId="1877842842" sldId="4418"/>
            <ac:spMk id="10" creationId="{3BCB5F6A-9EB0-40B0-9D13-3023E9A20508}"/>
          </ac:spMkLst>
        </pc:spChg>
        <pc:picChg chg="add">
          <ac:chgData name="Juliana Furtado Costa Araujo" userId="ad0e24a7af5065fa" providerId="LiveId" clId="{AA173453-85F0-420A-881C-B73BBA19FAF9}" dt="2025-05-27T10:51:50.467" v="11526" actId="26606"/>
          <ac:picMkLst>
            <pc:docMk/>
            <pc:sldMk cId="1877842842" sldId="4418"/>
            <ac:picMk id="6" creationId="{56E0B429-DE58-8852-92F0-714A303F04D7}"/>
          </ac:picMkLst>
        </pc:picChg>
      </pc:sldChg>
      <pc:sldChg chg="addSp delSp modSp new mod ord setBg">
        <pc:chgData name="Juliana Furtado Costa Araujo" userId="ad0e24a7af5065fa" providerId="LiveId" clId="{AA173453-85F0-420A-881C-B73BBA19FAF9}" dt="2025-05-27T11:34:31.627" v="12726" actId="1076"/>
        <pc:sldMkLst>
          <pc:docMk/>
          <pc:sldMk cId="1268621329" sldId="4419"/>
        </pc:sldMkLst>
        <pc:spChg chg="mod">
          <ac:chgData name="Juliana Furtado Costa Araujo" userId="ad0e24a7af5065fa" providerId="LiveId" clId="{AA173453-85F0-420A-881C-B73BBA19FAF9}" dt="2025-05-27T11:14:46.669" v="12133" actId="26606"/>
          <ac:spMkLst>
            <pc:docMk/>
            <pc:sldMk cId="1268621329" sldId="4419"/>
            <ac:spMk id="2" creationId="{5BBEA910-1250-E451-1414-7771BB60BCAC}"/>
          </ac:spMkLst>
        </pc:spChg>
        <pc:spChg chg="del mod">
          <ac:chgData name="Juliana Furtado Costa Araujo" userId="ad0e24a7af5065fa" providerId="LiveId" clId="{AA173453-85F0-420A-881C-B73BBA19FAF9}" dt="2025-05-27T11:14:46.669" v="12133" actId="26606"/>
          <ac:spMkLst>
            <pc:docMk/>
            <pc:sldMk cId="1268621329" sldId="4419"/>
            <ac:spMk id="3" creationId="{4AE50AAB-1467-5306-FB5D-6C38FD801AC6}"/>
          </ac:spMkLst>
        </pc:spChg>
        <pc:spChg chg="mod">
          <ac:chgData name="Juliana Furtado Costa Araujo" userId="ad0e24a7af5065fa" providerId="LiveId" clId="{AA173453-85F0-420A-881C-B73BBA19FAF9}" dt="2025-05-27T11:14:46.669" v="12133" actId="26606"/>
          <ac:spMkLst>
            <pc:docMk/>
            <pc:sldMk cId="1268621329" sldId="4419"/>
            <ac:spMk id="4" creationId="{CF10AEDE-ABFC-65E0-3FB7-BA898D9148CA}"/>
          </ac:spMkLst>
        </pc:spChg>
        <pc:spChg chg="add mod">
          <ac:chgData name="Juliana Furtado Costa Araujo" userId="ad0e24a7af5065fa" providerId="LiveId" clId="{AA173453-85F0-420A-881C-B73BBA19FAF9}" dt="2025-05-27T11:34:31.627" v="12726" actId="1076"/>
          <ac:spMkLst>
            <pc:docMk/>
            <pc:sldMk cId="1268621329" sldId="4419"/>
            <ac:spMk id="7" creationId="{61D1E43E-1093-359F-E6E8-70EDE4AEC62F}"/>
          </ac:spMkLst>
        </pc:spChg>
        <pc:spChg chg="add del">
          <ac:chgData name="Juliana Furtado Costa Araujo" userId="ad0e24a7af5065fa" providerId="LiveId" clId="{AA173453-85F0-420A-881C-B73BBA19FAF9}" dt="2025-05-27T11:15:56.874" v="12154" actId="26606"/>
          <ac:spMkLst>
            <pc:docMk/>
            <pc:sldMk cId="1268621329" sldId="4419"/>
            <ac:spMk id="10" creationId="{CB5AA8A5-25CC-4295-892F-367FCDAF2BF6}"/>
          </ac:spMkLst>
        </pc:spChg>
        <pc:spChg chg="add del">
          <ac:chgData name="Juliana Furtado Costa Araujo" userId="ad0e24a7af5065fa" providerId="LiveId" clId="{AA173453-85F0-420A-881C-B73BBA19FAF9}" dt="2025-05-27T11:15:56.874" v="12154" actId="26606"/>
          <ac:spMkLst>
            <pc:docMk/>
            <pc:sldMk cId="1268621329" sldId="4419"/>
            <ac:spMk id="23" creationId="{24C6BC13-FB1E-48CC-B421-3D06039728B4}"/>
          </ac:spMkLst>
        </pc:spChg>
        <pc:spChg chg="add del">
          <ac:chgData name="Juliana Furtado Costa Araujo" userId="ad0e24a7af5065fa" providerId="LiveId" clId="{AA173453-85F0-420A-881C-B73BBA19FAF9}" dt="2025-05-27T11:15:56.790" v="12153" actId="26606"/>
          <ac:spMkLst>
            <pc:docMk/>
            <pc:sldMk cId="1268621329" sldId="4419"/>
            <ac:spMk id="28" creationId="{CB5AA8A5-25CC-4295-892F-367FCDAF2BF6}"/>
          </ac:spMkLst>
        </pc:spChg>
        <pc:spChg chg="add del">
          <ac:chgData name="Juliana Furtado Costa Araujo" userId="ad0e24a7af5065fa" providerId="LiveId" clId="{AA173453-85F0-420A-881C-B73BBA19FAF9}" dt="2025-05-27T11:15:56.790" v="12153" actId="26606"/>
          <ac:spMkLst>
            <pc:docMk/>
            <pc:sldMk cId="1268621329" sldId="4419"/>
            <ac:spMk id="41" creationId="{24C6BC13-FB1E-48CC-B421-3D06039728B4}"/>
          </ac:spMkLst>
        </pc:spChg>
        <pc:spChg chg="add">
          <ac:chgData name="Juliana Furtado Costa Araujo" userId="ad0e24a7af5065fa" providerId="LiveId" clId="{AA173453-85F0-420A-881C-B73BBA19FAF9}" dt="2025-05-27T11:15:56.874" v="12154" actId="26606"/>
          <ac:spMkLst>
            <pc:docMk/>
            <pc:sldMk cId="1268621329" sldId="4419"/>
            <ac:spMk id="43" creationId="{CB5AA8A5-25CC-4295-892F-367FCDAF2BF6}"/>
          </ac:spMkLst>
        </pc:spChg>
        <pc:spChg chg="add">
          <ac:chgData name="Juliana Furtado Costa Araujo" userId="ad0e24a7af5065fa" providerId="LiveId" clId="{AA173453-85F0-420A-881C-B73BBA19FAF9}" dt="2025-05-27T11:15:56.874" v="12154" actId="26606"/>
          <ac:spMkLst>
            <pc:docMk/>
            <pc:sldMk cId="1268621329" sldId="4419"/>
            <ac:spMk id="52" creationId="{24C6BC13-FB1E-48CC-B421-3D06039728B4}"/>
          </ac:spMkLst>
        </pc:spChg>
        <pc:grpChg chg="add del">
          <ac:chgData name="Juliana Furtado Costa Araujo" userId="ad0e24a7af5065fa" providerId="LiveId" clId="{AA173453-85F0-420A-881C-B73BBA19FAF9}" dt="2025-05-27T11:15:56.874" v="12154" actId="26606"/>
          <ac:grpSpMkLst>
            <pc:docMk/>
            <pc:sldMk cId="1268621329" sldId="4419"/>
            <ac:grpSpMk id="12" creationId="{09DD65AA-8280-4962-92F3-DF1CB53349DB}"/>
          </ac:grpSpMkLst>
        </pc:grpChg>
        <pc:grpChg chg="add del">
          <ac:chgData name="Juliana Furtado Costa Araujo" userId="ad0e24a7af5065fa" providerId="LiveId" clId="{AA173453-85F0-420A-881C-B73BBA19FAF9}" dt="2025-05-27T11:15:56.790" v="12153" actId="26606"/>
          <ac:grpSpMkLst>
            <pc:docMk/>
            <pc:sldMk cId="1268621329" sldId="4419"/>
            <ac:grpSpMk id="30" creationId="{09DD65AA-8280-4962-92F3-DF1CB53349DB}"/>
          </ac:grpSpMkLst>
        </pc:grpChg>
        <pc:grpChg chg="add">
          <ac:chgData name="Juliana Furtado Costa Araujo" userId="ad0e24a7af5065fa" providerId="LiveId" clId="{AA173453-85F0-420A-881C-B73BBA19FAF9}" dt="2025-05-27T11:15:56.874" v="12154" actId="26606"/>
          <ac:grpSpMkLst>
            <pc:docMk/>
            <pc:sldMk cId="1268621329" sldId="4419"/>
            <ac:grpSpMk id="44" creationId="{09DD65AA-8280-4962-92F3-DF1CB53349DB}"/>
          </ac:grpSpMkLst>
        </pc:grpChg>
        <pc:graphicFrameChg chg="add mod modGraphic">
          <ac:chgData name="Juliana Furtado Costa Araujo" userId="ad0e24a7af5065fa" providerId="LiveId" clId="{AA173453-85F0-420A-881C-B73BBA19FAF9}" dt="2025-05-27T11:15:56.874" v="12154" actId="26606"/>
          <ac:graphicFrameMkLst>
            <pc:docMk/>
            <pc:sldMk cId="1268621329" sldId="4419"/>
            <ac:graphicFrameMk id="6" creationId="{B1735E74-6B5C-6172-E3BB-73AB4DADFFC6}"/>
          </ac:graphicFrameMkLst>
        </pc:graphicFrameChg>
      </pc:sldChg>
      <pc:sldChg chg="addSp delSp modSp new mod setBg">
        <pc:chgData name="Juliana Furtado Costa Araujo" userId="ad0e24a7af5065fa" providerId="LiveId" clId="{AA173453-85F0-420A-881C-B73BBA19FAF9}" dt="2025-05-27T11:34:44.772" v="12731" actId="1076"/>
        <pc:sldMkLst>
          <pc:docMk/>
          <pc:sldMk cId="704139856" sldId="4420"/>
        </pc:sldMkLst>
        <pc:spChg chg="mod">
          <ac:chgData name="Juliana Furtado Costa Araujo" userId="ad0e24a7af5065fa" providerId="LiveId" clId="{AA173453-85F0-420A-881C-B73BBA19FAF9}" dt="2025-05-27T11:28:24.086" v="12658" actId="26606"/>
          <ac:spMkLst>
            <pc:docMk/>
            <pc:sldMk cId="704139856" sldId="4420"/>
            <ac:spMk id="2" creationId="{EB764EB4-AF6A-7198-9490-A87B38797B50}"/>
          </ac:spMkLst>
        </pc:spChg>
        <pc:spChg chg="add del mod">
          <ac:chgData name="Juliana Furtado Costa Araujo" userId="ad0e24a7af5065fa" providerId="LiveId" clId="{AA173453-85F0-420A-881C-B73BBA19FAF9}" dt="2025-05-27T11:28:24.086" v="12658" actId="26606"/>
          <ac:spMkLst>
            <pc:docMk/>
            <pc:sldMk cId="704139856" sldId="4420"/>
            <ac:spMk id="3" creationId="{10E59F2C-90C4-9C51-5334-000DD0DBEEA5}"/>
          </ac:spMkLst>
        </pc:spChg>
        <pc:spChg chg="mod">
          <ac:chgData name="Juliana Furtado Costa Araujo" userId="ad0e24a7af5065fa" providerId="LiveId" clId="{AA173453-85F0-420A-881C-B73BBA19FAF9}" dt="2025-05-27T11:28:24.086" v="12658" actId="26606"/>
          <ac:spMkLst>
            <pc:docMk/>
            <pc:sldMk cId="704139856" sldId="4420"/>
            <ac:spMk id="4" creationId="{9E5B8E85-286F-D1D9-2C88-444F6344E165}"/>
          </ac:spMkLst>
        </pc:spChg>
        <pc:spChg chg="add">
          <ac:chgData name="Juliana Furtado Costa Araujo" userId="ad0e24a7af5065fa" providerId="LiveId" clId="{AA173453-85F0-420A-881C-B73BBA19FAF9}" dt="2025-05-27T11:28:24.086" v="12658" actId="26606"/>
          <ac:spMkLst>
            <pc:docMk/>
            <pc:sldMk cId="704139856" sldId="4420"/>
            <ac:spMk id="7" creationId="{CB5AA8A5-25CC-4295-892F-367FCDAF2BF6}"/>
          </ac:spMkLst>
        </pc:spChg>
        <pc:spChg chg="add del">
          <ac:chgData name="Juliana Furtado Costa Araujo" userId="ad0e24a7af5065fa" providerId="LiveId" clId="{AA173453-85F0-420A-881C-B73BBA19FAF9}" dt="2025-05-27T11:28:06.570" v="12650" actId="26606"/>
          <ac:spMkLst>
            <pc:docMk/>
            <pc:sldMk cId="704139856" sldId="4420"/>
            <ac:spMk id="10" creationId="{CB5AA8A5-25CC-4295-892F-367FCDAF2BF6}"/>
          </ac:spMkLst>
        </pc:spChg>
        <pc:spChg chg="add">
          <ac:chgData name="Juliana Furtado Costa Araujo" userId="ad0e24a7af5065fa" providerId="LiveId" clId="{AA173453-85F0-420A-881C-B73BBA19FAF9}" dt="2025-05-27T11:28:24.086" v="12658" actId="26606"/>
          <ac:spMkLst>
            <pc:docMk/>
            <pc:sldMk cId="704139856" sldId="4420"/>
            <ac:spMk id="22" creationId="{24C6BC13-FB1E-48CC-B421-3D06039728B4}"/>
          </ac:spMkLst>
        </pc:spChg>
        <pc:spChg chg="add del">
          <ac:chgData name="Juliana Furtado Costa Araujo" userId="ad0e24a7af5065fa" providerId="LiveId" clId="{AA173453-85F0-420A-881C-B73BBA19FAF9}" dt="2025-05-27T11:28:06.570" v="12650" actId="26606"/>
          <ac:spMkLst>
            <pc:docMk/>
            <pc:sldMk cId="704139856" sldId="4420"/>
            <ac:spMk id="23" creationId="{24C6BC13-FB1E-48CC-B421-3D06039728B4}"/>
          </ac:spMkLst>
        </pc:spChg>
        <pc:spChg chg="add del mod">
          <ac:chgData name="Juliana Furtado Costa Araujo" userId="ad0e24a7af5065fa" providerId="LiveId" clId="{AA173453-85F0-420A-881C-B73BBA19FAF9}" dt="2025-05-27T11:32:50.030" v="12718"/>
          <ac:spMkLst>
            <pc:docMk/>
            <pc:sldMk cId="704139856" sldId="4420"/>
            <ac:spMk id="26" creationId="{1DE42FE8-F0A3-F957-B6C6-0030F4474A6C}"/>
          </ac:spMkLst>
        </pc:spChg>
        <pc:spChg chg="add mod">
          <ac:chgData name="Juliana Furtado Costa Araujo" userId="ad0e24a7af5065fa" providerId="LiveId" clId="{AA173453-85F0-420A-881C-B73BBA19FAF9}" dt="2025-05-27T11:32:48.590" v="12716" actId="255"/>
          <ac:spMkLst>
            <pc:docMk/>
            <pc:sldMk cId="704139856" sldId="4420"/>
            <ac:spMk id="27" creationId="{D8B3C301-E5B9-527A-A9CA-13D8B7B3EC66}"/>
          </ac:spMkLst>
        </pc:spChg>
        <pc:spChg chg="add del">
          <ac:chgData name="Juliana Furtado Costa Araujo" userId="ad0e24a7af5065fa" providerId="LiveId" clId="{AA173453-85F0-420A-881C-B73BBA19FAF9}" dt="2025-05-27T11:27:53.654" v="12645" actId="26606"/>
          <ac:spMkLst>
            <pc:docMk/>
            <pc:sldMk cId="704139856" sldId="4420"/>
            <ac:spMk id="28" creationId="{2D94F95D-89EF-455B-9F54-0F4231363A8B}"/>
          </ac:spMkLst>
        </pc:spChg>
        <pc:spChg chg="add mod">
          <ac:chgData name="Juliana Furtado Costa Araujo" userId="ad0e24a7af5065fa" providerId="LiveId" clId="{AA173453-85F0-420A-881C-B73BBA19FAF9}" dt="2025-05-27T11:34:44.772" v="12731" actId="1076"/>
          <ac:spMkLst>
            <pc:docMk/>
            <pc:sldMk cId="704139856" sldId="4420"/>
            <ac:spMk id="40" creationId="{694D6797-E7A0-8850-7699-B7DF00C104EE}"/>
          </ac:spMkLst>
        </pc:spChg>
        <pc:spChg chg="add del">
          <ac:chgData name="Juliana Furtado Costa Araujo" userId="ad0e24a7af5065fa" providerId="LiveId" clId="{AA173453-85F0-420A-881C-B73BBA19FAF9}" dt="2025-05-27T11:27:53.654" v="12645" actId="26606"/>
          <ac:spMkLst>
            <pc:docMk/>
            <pc:sldMk cId="704139856" sldId="4420"/>
            <ac:spMk id="41" creationId="{A1AE21A0-AA96-4557-AB48-66255CF0AD7F}"/>
          </ac:spMkLst>
        </pc:spChg>
        <pc:spChg chg="add del">
          <ac:chgData name="Juliana Furtado Costa Araujo" userId="ad0e24a7af5065fa" providerId="LiveId" clId="{AA173453-85F0-420A-881C-B73BBA19FAF9}" dt="2025-05-27T11:28:01.249" v="12648" actId="26606"/>
          <ac:spMkLst>
            <pc:docMk/>
            <pc:sldMk cId="704139856" sldId="4420"/>
            <ac:spMk id="43" creationId="{CB5AA8A5-25CC-4295-892F-367FCDAF2BF6}"/>
          </ac:spMkLst>
        </pc:spChg>
        <pc:spChg chg="add del">
          <ac:chgData name="Juliana Furtado Costa Araujo" userId="ad0e24a7af5065fa" providerId="LiveId" clId="{AA173453-85F0-420A-881C-B73BBA19FAF9}" dt="2025-05-27T11:28:01.249" v="12648" actId="26606"/>
          <ac:spMkLst>
            <pc:docMk/>
            <pc:sldMk cId="704139856" sldId="4420"/>
            <ac:spMk id="52" creationId="{24C6BC13-FB1E-48CC-B421-3D06039728B4}"/>
          </ac:spMkLst>
        </pc:spChg>
        <pc:grpChg chg="add">
          <ac:chgData name="Juliana Furtado Costa Araujo" userId="ad0e24a7af5065fa" providerId="LiveId" clId="{AA173453-85F0-420A-881C-B73BBA19FAF9}" dt="2025-05-27T11:28:24.086" v="12658" actId="26606"/>
          <ac:grpSpMkLst>
            <pc:docMk/>
            <pc:sldMk cId="704139856" sldId="4420"/>
            <ac:grpSpMk id="8" creationId="{09DD65AA-8280-4962-92F3-DF1CB53349DB}"/>
          </ac:grpSpMkLst>
        </pc:grpChg>
        <pc:grpChg chg="add del">
          <ac:chgData name="Juliana Furtado Costa Araujo" userId="ad0e24a7af5065fa" providerId="LiveId" clId="{AA173453-85F0-420A-881C-B73BBA19FAF9}" dt="2025-05-27T11:28:06.570" v="12650" actId="26606"/>
          <ac:grpSpMkLst>
            <pc:docMk/>
            <pc:sldMk cId="704139856" sldId="4420"/>
            <ac:grpSpMk id="12" creationId="{09DD65AA-8280-4962-92F3-DF1CB53349DB}"/>
          </ac:grpSpMkLst>
        </pc:grpChg>
        <pc:grpChg chg="add del">
          <ac:chgData name="Juliana Furtado Costa Araujo" userId="ad0e24a7af5065fa" providerId="LiveId" clId="{AA173453-85F0-420A-881C-B73BBA19FAF9}" dt="2025-05-27T11:27:53.654" v="12645" actId="26606"/>
          <ac:grpSpMkLst>
            <pc:docMk/>
            <pc:sldMk cId="704139856" sldId="4420"/>
            <ac:grpSpMk id="30" creationId="{612B9F8D-6DD1-481E-8CCE-81A7EEB15F57}"/>
          </ac:grpSpMkLst>
        </pc:grpChg>
        <pc:grpChg chg="add del">
          <ac:chgData name="Juliana Furtado Costa Araujo" userId="ad0e24a7af5065fa" providerId="LiveId" clId="{AA173453-85F0-420A-881C-B73BBA19FAF9}" dt="2025-05-27T11:28:01.249" v="12648" actId="26606"/>
          <ac:grpSpMkLst>
            <pc:docMk/>
            <pc:sldMk cId="704139856" sldId="4420"/>
            <ac:grpSpMk id="44" creationId="{09DD65AA-8280-4962-92F3-DF1CB53349DB}"/>
          </ac:grpSpMkLst>
        </pc:grpChg>
        <pc:graphicFrameChg chg="add del mod modGraphic">
          <ac:chgData name="Juliana Furtado Costa Araujo" userId="ad0e24a7af5065fa" providerId="LiveId" clId="{AA173453-85F0-420A-881C-B73BBA19FAF9}" dt="2025-05-27T11:28:06.570" v="12650" actId="26606"/>
          <ac:graphicFrameMkLst>
            <pc:docMk/>
            <pc:sldMk cId="704139856" sldId="4420"/>
            <ac:graphicFrameMk id="6" creationId="{C263AF74-BE38-4FA5-D662-4797051C10E0}"/>
          </ac:graphicFrameMkLst>
        </pc:graphicFrameChg>
        <pc:graphicFrameChg chg="add modGraphic">
          <ac:chgData name="Juliana Furtado Costa Araujo" userId="ad0e24a7af5065fa" providerId="LiveId" clId="{AA173453-85F0-420A-881C-B73BBA19FAF9}" dt="2025-05-27T11:33:51.933" v="12720" actId="26606"/>
          <ac:graphicFrameMkLst>
            <pc:docMk/>
            <pc:sldMk cId="704139856" sldId="4420"/>
            <ac:graphicFrameMk id="24" creationId="{30276F47-4582-8D5C-D604-F19CE120A803}"/>
          </ac:graphicFrameMkLst>
        </pc:graphicFrameChg>
        <pc:picChg chg="add mod">
          <ac:chgData name="Juliana Furtado Costa Araujo" userId="ad0e24a7af5065fa" providerId="LiveId" clId="{AA173453-85F0-420A-881C-B73BBA19FAF9}" dt="2025-05-27T11:34:41.832" v="12730" actId="1076"/>
          <ac:picMkLst>
            <pc:docMk/>
            <pc:sldMk cId="704139856" sldId="4420"/>
            <ac:picMk id="25" creationId="{DB4F7BD4-6E2E-8BBB-BB2A-F35C8A3F9B85}"/>
          </ac:picMkLst>
        </pc:picChg>
        <pc:cxnChg chg="mod replId">
          <ac:chgData name="Juliana Furtado Costa Araujo" userId="ad0e24a7af5065fa" providerId="LiveId" clId="{AA173453-85F0-420A-881C-B73BBA19FAF9}" dt="2025-05-27T11:28:01.249" v="12648" actId="26606"/>
          <ac:cxnSpMkLst>
            <pc:docMk/>
            <pc:sldMk cId="704139856" sldId="4420"/>
            <ac:cxnSpMk id="13" creationId="{88942788-FC6D-44C2-BFC1-6F064710DA0C}"/>
          </ac:cxnSpMkLst>
        </pc:cxnChg>
        <pc:cxnChg chg="mod replId">
          <ac:chgData name="Juliana Furtado Costa Araujo" userId="ad0e24a7af5065fa" providerId="LiveId" clId="{AA173453-85F0-420A-881C-B73BBA19FAF9}" dt="2025-05-27T11:28:01.249" v="12648" actId="26606"/>
          <ac:cxnSpMkLst>
            <pc:docMk/>
            <pc:sldMk cId="704139856" sldId="4420"/>
            <ac:cxnSpMk id="14" creationId="{01093AC6-E5C2-4894-A520-5BE11049F27B}"/>
          </ac:cxnSpMkLst>
        </pc:cxnChg>
      </pc:sldChg>
      <pc:sldChg chg="addSp delSp modSp new mod setBg">
        <pc:chgData name="Juliana Furtado Costa Araujo" userId="ad0e24a7af5065fa" providerId="LiveId" clId="{AA173453-85F0-420A-881C-B73BBA19FAF9}" dt="2025-05-27T11:34:54.479" v="12733" actId="1076"/>
        <pc:sldMkLst>
          <pc:docMk/>
          <pc:sldMk cId="17105456" sldId="4421"/>
        </pc:sldMkLst>
        <pc:spChg chg="mod">
          <ac:chgData name="Juliana Furtado Costa Araujo" userId="ad0e24a7af5065fa" providerId="LiveId" clId="{AA173453-85F0-420A-881C-B73BBA19FAF9}" dt="2025-05-27T11:28:48.627" v="12669" actId="26606"/>
          <ac:spMkLst>
            <pc:docMk/>
            <pc:sldMk cId="17105456" sldId="4421"/>
            <ac:spMk id="2" creationId="{C2F0F6CE-D9EE-2A8C-DF84-E6802BCD0A9C}"/>
          </ac:spMkLst>
        </pc:spChg>
        <pc:spChg chg="del mod">
          <ac:chgData name="Juliana Furtado Costa Araujo" userId="ad0e24a7af5065fa" providerId="LiveId" clId="{AA173453-85F0-420A-881C-B73BBA19FAF9}" dt="2025-05-27T11:28:48.627" v="12669" actId="26606"/>
          <ac:spMkLst>
            <pc:docMk/>
            <pc:sldMk cId="17105456" sldId="4421"/>
            <ac:spMk id="3" creationId="{3402B14D-62D3-1649-8157-9516124669FF}"/>
          </ac:spMkLst>
        </pc:spChg>
        <pc:spChg chg="mod">
          <ac:chgData name="Juliana Furtado Costa Araujo" userId="ad0e24a7af5065fa" providerId="LiveId" clId="{AA173453-85F0-420A-881C-B73BBA19FAF9}" dt="2025-05-27T11:28:48.627" v="12669" actId="26606"/>
          <ac:spMkLst>
            <pc:docMk/>
            <pc:sldMk cId="17105456" sldId="4421"/>
            <ac:spMk id="4" creationId="{3C6FD0E3-CB41-993D-F263-503161DE77D2}"/>
          </ac:spMkLst>
        </pc:spChg>
        <pc:spChg chg="add mod">
          <ac:chgData name="Juliana Furtado Costa Araujo" userId="ad0e24a7af5065fa" providerId="LiveId" clId="{AA173453-85F0-420A-881C-B73BBA19FAF9}" dt="2025-05-27T11:30:40.476" v="12689" actId="255"/>
          <ac:spMkLst>
            <pc:docMk/>
            <pc:sldMk cId="17105456" sldId="4421"/>
            <ac:spMk id="8" creationId="{CD82DB9D-56C8-5E36-F572-3F477D881C5A}"/>
          </ac:spMkLst>
        </pc:spChg>
        <pc:spChg chg="add">
          <ac:chgData name="Juliana Furtado Costa Araujo" userId="ad0e24a7af5065fa" providerId="LiveId" clId="{AA173453-85F0-420A-881C-B73BBA19FAF9}" dt="2025-05-27T11:28:48.627" v="12669" actId="26606"/>
          <ac:spMkLst>
            <pc:docMk/>
            <pc:sldMk cId="17105456" sldId="4421"/>
            <ac:spMk id="10" creationId="{CB5AA8A5-25CC-4295-892F-367FCDAF2BF6}"/>
          </ac:spMkLst>
        </pc:spChg>
        <pc:spChg chg="add mod">
          <ac:chgData name="Juliana Furtado Costa Araujo" userId="ad0e24a7af5065fa" providerId="LiveId" clId="{AA173453-85F0-420A-881C-B73BBA19FAF9}" dt="2025-05-27T11:34:54.479" v="12733" actId="1076"/>
          <ac:spMkLst>
            <pc:docMk/>
            <pc:sldMk cId="17105456" sldId="4421"/>
            <ac:spMk id="11" creationId="{6D5608A4-FC99-1A71-CC7F-B0231E066EAA}"/>
          </ac:spMkLst>
        </pc:spChg>
        <pc:spChg chg="add">
          <ac:chgData name="Juliana Furtado Costa Araujo" userId="ad0e24a7af5065fa" providerId="LiveId" clId="{AA173453-85F0-420A-881C-B73BBA19FAF9}" dt="2025-05-27T11:28:48.627" v="12669" actId="26606"/>
          <ac:spMkLst>
            <pc:docMk/>
            <pc:sldMk cId="17105456" sldId="4421"/>
            <ac:spMk id="23" creationId="{24C6BC13-FB1E-48CC-B421-3D06039728B4}"/>
          </ac:spMkLst>
        </pc:spChg>
        <pc:grpChg chg="add">
          <ac:chgData name="Juliana Furtado Costa Araujo" userId="ad0e24a7af5065fa" providerId="LiveId" clId="{AA173453-85F0-420A-881C-B73BBA19FAF9}" dt="2025-05-27T11:28:48.627" v="12669" actId="26606"/>
          <ac:grpSpMkLst>
            <pc:docMk/>
            <pc:sldMk cId="17105456" sldId="4421"/>
            <ac:grpSpMk id="12" creationId="{09DD65AA-8280-4962-92F3-DF1CB53349DB}"/>
          </ac:grpSpMkLst>
        </pc:grpChg>
        <pc:graphicFrameChg chg="add">
          <ac:chgData name="Juliana Furtado Costa Araujo" userId="ad0e24a7af5065fa" providerId="LiveId" clId="{AA173453-85F0-420A-881C-B73BBA19FAF9}" dt="2025-05-27T11:28:48.627" v="12669" actId="26606"/>
          <ac:graphicFrameMkLst>
            <pc:docMk/>
            <pc:sldMk cId="17105456" sldId="4421"/>
            <ac:graphicFrameMk id="6" creationId="{720C60B1-C16E-4EC4-9CD1-A49AEE6D207E}"/>
          </ac:graphicFrameMkLst>
        </pc:graphicFrameChg>
        <pc:picChg chg="add mod">
          <ac:chgData name="Juliana Furtado Costa Araujo" userId="ad0e24a7af5065fa" providerId="LiveId" clId="{AA173453-85F0-420A-881C-B73BBA19FAF9}" dt="2025-05-27T11:30:06.881" v="12675" actId="14100"/>
          <ac:picMkLst>
            <pc:docMk/>
            <pc:sldMk cId="17105456" sldId="4421"/>
            <ac:picMk id="7" creationId="{4744C30D-6EC6-432D-EFD1-C7EEE6790EC6}"/>
          </ac:picMkLst>
        </pc:picChg>
      </pc:sldChg>
      <pc:sldChg chg="addSp delSp modSp new mod setBg">
        <pc:chgData name="Juliana Furtado Costa Araujo" userId="ad0e24a7af5065fa" providerId="LiveId" clId="{AA173453-85F0-420A-881C-B73BBA19FAF9}" dt="2025-05-27T11:44:50.115" v="13089" actId="26606"/>
        <pc:sldMkLst>
          <pc:docMk/>
          <pc:sldMk cId="3843129071" sldId="4422"/>
        </pc:sldMkLst>
        <pc:spChg chg="mod">
          <ac:chgData name="Juliana Furtado Costa Araujo" userId="ad0e24a7af5065fa" providerId="LiveId" clId="{AA173453-85F0-420A-881C-B73BBA19FAF9}" dt="2025-05-27T11:44:50.115" v="13089" actId="26606"/>
          <ac:spMkLst>
            <pc:docMk/>
            <pc:sldMk cId="3843129071" sldId="4422"/>
            <ac:spMk id="2" creationId="{A951B32D-A47F-72C3-D23C-43C2E866EBB4}"/>
          </ac:spMkLst>
        </pc:spChg>
        <pc:spChg chg="add del mod">
          <ac:chgData name="Juliana Furtado Costa Araujo" userId="ad0e24a7af5065fa" providerId="LiveId" clId="{AA173453-85F0-420A-881C-B73BBA19FAF9}" dt="2025-05-27T11:44:50.115" v="13089" actId="26606"/>
          <ac:spMkLst>
            <pc:docMk/>
            <pc:sldMk cId="3843129071" sldId="4422"/>
            <ac:spMk id="3" creationId="{4A802115-3010-5A0E-1F98-2D5E68A6D031}"/>
          </ac:spMkLst>
        </pc:spChg>
        <pc:spChg chg="mod">
          <ac:chgData name="Juliana Furtado Costa Araujo" userId="ad0e24a7af5065fa" providerId="LiveId" clId="{AA173453-85F0-420A-881C-B73BBA19FAF9}" dt="2025-05-27T11:44:50.115" v="13089" actId="26606"/>
          <ac:spMkLst>
            <pc:docMk/>
            <pc:sldMk cId="3843129071" sldId="4422"/>
            <ac:spMk id="4" creationId="{A0B050EB-DD50-1636-95F0-8EAB226725A3}"/>
          </ac:spMkLst>
        </pc:spChg>
        <pc:spChg chg="add del">
          <ac:chgData name="Juliana Furtado Costa Araujo" userId="ad0e24a7af5065fa" providerId="LiveId" clId="{AA173453-85F0-420A-881C-B73BBA19FAF9}" dt="2025-05-27T11:44:30.222" v="13084" actId="26606"/>
          <ac:spMkLst>
            <pc:docMk/>
            <pc:sldMk cId="3843129071" sldId="4422"/>
            <ac:spMk id="14" creationId="{3F088236-D655-4F88-B238-E16762358025}"/>
          </ac:spMkLst>
        </pc:spChg>
        <pc:spChg chg="add del">
          <ac:chgData name="Juliana Furtado Costa Araujo" userId="ad0e24a7af5065fa" providerId="LiveId" clId="{AA173453-85F0-420A-881C-B73BBA19FAF9}" dt="2025-05-27T11:44:30.222" v="13084" actId="26606"/>
          <ac:spMkLst>
            <pc:docMk/>
            <pc:sldMk cId="3843129071" sldId="4422"/>
            <ac:spMk id="16" creationId="{3DAC0C92-199E-475C-9390-119A9B027276}"/>
          </ac:spMkLst>
        </pc:spChg>
        <pc:spChg chg="add del">
          <ac:chgData name="Juliana Furtado Costa Araujo" userId="ad0e24a7af5065fa" providerId="LiveId" clId="{AA173453-85F0-420A-881C-B73BBA19FAF9}" dt="2025-05-27T11:44:30.222" v="13084" actId="26606"/>
          <ac:spMkLst>
            <pc:docMk/>
            <pc:sldMk cId="3843129071" sldId="4422"/>
            <ac:spMk id="18" creationId="{C4CFB339-0ED8-4FE2-9EF1-6D1375B8499B}"/>
          </ac:spMkLst>
        </pc:spChg>
        <pc:spChg chg="add del">
          <ac:chgData name="Juliana Furtado Costa Araujo" userId="ad0e24a7af5065fa" providerId="LiveId" clId="{AA173453-85F0-420A-881C-B73BBA19FAF9}" dt="2025-05-27T11:44:30.222" v="13084" actId="26606"/>
          <ac:spMkLst>
            <pc:docMk/>
            <pc:sldMk cId="3843129071" sldId="4422"/>
            <ac:spMk id="20" creationId="{31896C80-2069-4431-9C19-83B913734490}"/>
          </ac:spMkLst>
        </pc:spChg>
        <pc:spChg chg="add del">
          <ac:chgData name="Juliana Furtado Costa Araujo" userId="ad0e24a7af5065fa" providerId="LiveId" clId="{AA173453-85F0-420A-881C-B73BBA19FAF9}" dt="2025-05-27T11:44:30.222" v="13084" actId="26606"/>
          <ac:spMkLst>
            <pc:docMk/>
            <pc:sldMk cId="3843129071" sldId="4422"/>
            <ac:spMk id="22" creationId="{BF120A21-0841-4823-B0C4-28AEBCEF9B78}"/>
          </ac:spMkLst>
        </pc:spChg>
        <pc:spChg chg="add del">
          <ac:chgData name="Juliana Furtado Costa Araujo" userId="ad0e24a7af5065fa" providerId="LiveId" clId="{AA173453-85F0-420A-881C-B73BBA19FAF9}" dt="2025-05-27T11:44:36.437" v="13086" actId="26606"/>
          <ac:spMkLst>
            <pc:docMk/>
            <pc:sldMk cId="3843129071" sldId="4422"/>
            <ac:spMk id="23" creationId="{24C6BC13-FB1E-48CC-B421-3D06039728B4}"/>
          </ac:spMkLst>
        </pc:spChg>
        <pc:spChg chg="add del">
          <ac:chgData name="Juliana Furtado Costa Araujo" userId="ad0e24a7af5065fa" providerId="LiveId" clId="{AA173453-85F0-420A-881C-B73BBA19FAF9}" dt="2025-05-27T11:44:30.222" v="13084" actId="26606"/>
          <ac:spMkLst>
            <pc:docMk/>
            <pc:sldMk cId="3843129071" sldId="4422"/>
            <ac:spMk id="24" creationId="{DBB05BAE-BBD3-4289-899F-A6851503C6B0}"/>
          </ac:spMkLst>
        </pc:spChg>
        <pc:spChg chg="add del">
          <ac:chgData name="Juliana Furtado Costa Araujo" userId="ad0e24a7af5065fa" providerId="LiveId" clId="{AA173453-85F0-420A-881C-B73BBA19FAF9}" dt="2025-05-27T11:44:30.222" v="13084" actId="26606"/>
          <ac:spMkLst>
            <pc:docMk/>
            <pc:sldMk cId="3843129071" sldId="4422"/>
            <ac:spMk id="26" creationId="{9874D11C-36F5-4BBE-A490-019A54E953B0}"/>
          </ac:spMkLst>
        </pc:spChg>
        <pc:spChg chg="add del">
          <ac:chgData name="Juliana Furtado Costa Araujo" userId="ad0e24a7af5065fa" providerId="LiveId" clId="{AA173453-85F0-420A-881C-B73BBA19FAF9}" dt="2025-05-27T11:44:36.437" v="13086" actId="26606"/>
          <ac:spMkLst>
            <pc:docMk/>
            <pc:sldMk cId="3843129071" sldId="4422"/>
            <ac:spMk id="28" creationId="{CB5AA8A5-25CC-4295-892F-367FCDAF2BF6}"/>
          </ac:spMkLst>
        </pc:spChg>
        <pc:spChg chg="add del">
          <ac:chgData name="Juliana Furtado Costa Araujo" userId="ad0e24a7af5065fa" providerId="LiveId" clId="{AA173453-85F0-420A-881C-B73BBA19FAF9}" dt="2025-05-27T11:44:50.088" v="13088" actId="26606"/>
          <ac:spMkLst>
            <pc:docMk/>
            <pc:sldMk cId="3843129071" sldId="4422"/>
            <ac:spMk id="36" creationId="{CB5AA8A5-25CC-4295-892F-367FCDAF2BF6}"/>
          </ac:spMkLst>
        </pc:spChg>
        <pc:spChg chg="add del">
          <ac:chgData name="Juliana Furtado Costa Araujo" userId="ad0e24a7af5065fa" providerId="LiveId" clId="{AA173453-85F0-420A-881C-B73BBA19FAF9}" dt="2025-05-27T11:44:50.088" v="13088" actId="26606"/>
          <ac:spMkLst>
            <pc:docMk/>
            <pc:sldMk cId="3843129071" sldId="4422"/>
            <ac:spMk id="46" creationId="{24C6BC13-FB1E-48CC-B421-3D06039728B4}"/>
          </ac:spMkLst>
        </pc:spChg>
        <pc:spChg chg="add">
          <ac:chgData name="Juliana Furtado Costa Araujo" userId="ad0e24a7af5065fa" providerId="LiveId" clId="{AA173453-85F0-420A-881C-B73BBA19FAF9}" dt="2025-05-27T11:44:50.115" v="13089" actId="26606"/>
          <ac:spMkLst>
            <pc:docMk/>
            <pc:sldMk cId="3843129071" sldId="4422"/>
            <ac:spMk id="49" creationId="{CB5AA8A5-25CC-4295-892F-367FCDAF2BF6}"/>
          </ac:spMkLst>
        </pc:spChg>
        <pc:spChg chg="add">
          <ac:chgData name="Juliana Furtado Costa Araujo" userId="ad0e24a7af5065fa" providerId="LiveId" clId="{AA173453-85F0-420A-881C-B73BBA19FAF9}" dt="2025-05-27T11:44:50.115" v="13089" actId="26606"/>
          <ac:spMkLst>
            <pc:docMk/>
            <pc:sldMk cId="3843129071" sldId="4422"/>
            <ac:spMk id="55" creationId="{24C6BC13-FB1E-48CC-B421-3D06039728B4}"/>
          </ac:spMkLst>
        </pc:spChg>
        <pc:grpChg chg="add del">
          <ac:chgData name="Juliana Furtado Costa Araujo" userId="ad0e24a7af5065fa" providerId="LiveId" clId="{AA173453-85F0-420A-881C-B73BBA19FAF9}" dt="2025-05-27T11:44:36.437" v="13086" actId="26606"/>
          <ac:grpSpMkLst>
            <pc:docMk/>
            <pc:sldMk cId="3843129071" sldId="4422"/>
            <ac:grpSpMk id="29" creationId="{09DD65AA-8280-4962-92F3-DF1CB53349DB}"/>
          </ac:grpSpMkLst>
        </pc:grpChg>
        <pc:grpChg chg="add del">
          <ac:chgData name="Juliana Furtado Costa Araujo" userId="ad0e24a7af5065fa" providerId="LiveId" clId="{AA173453-85F0-420A-881C-B73BBA19FAF9}" dt="2025-05-27T11:44:50.088" v="13088" actId="26606"/>
          <ac:grpSpMkLst>
            <pc:docMk/>
            <pc:sldMk cId="3843129071" sldId="4422"/>
            <ac:grpSpMk id="37" creationId="{09DD65AA-8280-4962-92F3-DF1CB53349DB}"/>
          </ac:grpSpMkLst>
        </pc:grpChg>
        <pc:grpChg chg="add">
          <ac:chgData name="Juliana Furtado Costa Araujo" userId="ad0e24a7af5065fa" providerId="LiveId" clId="{AA173453-85F0-420A-881C-B73BBA19FAF9}" dt="2025-05-27T11:44:50.115" v="13089" actId="26606"/>
          <ac:grpSpMkLst>
            <pc:docMk/>
            <pc:sldMk cId="3843129071" sldId="4422"/>
            <ac:grpSpMk id="50" creationId="{09DD65AA-8280-4962-92F3-DF1CB53349DB}"/>
          </ac:grpSpMkLst>
        </pc:grpChg>
        <pc:graphicFrameChg chg="add del">
          <ac:chgData name="Juliana Furtado Costa Araujo" userId="ad0e24a7af5065fa" providerId="LiveId" clId="{AA173453-85F0-420A-881C-B73BBA19FAF9}" dt="2025-05-27T11:44:36.437" v="13086" actId="26606"/>
          <ac:graphicFrameMkLst>
            <pc:docMk/>
            <pc:sldMk cId="3843129071" sldId="4422"/>
            <ac:graphicFrameMk id="34" creationId="{C0401CD1-1798-7719-D69E-ABCB7DF2434C}"/>
          </ac:graphicFrameMkLst>
        </pc:graphicFrameChg>
        <pc:graphicFrameChg chg="add del">
          <ac:chgData name="Juliana Furtado Costa Araujo" userId="ad0e24a7af5065fa" providerId="LiveId" clId="{AA173453-85F0-420A-881C-B73BBA19FAF9}" dt="2025-05-27T11:44:50.088" v="13088" actId="26606"/>
          <ac:graphicFrameMkLst>
            <pc:docMk/>
            <pc:sldMk cId="3843129071" sldId="4422"/>
            <ac:graphicFrameMk id="47" creationId="{8B12FC98-95D3-5C4E-4CFF-958B841FE222}"/>
          </ac:graphicFrameMkLst>
        </pc:graphicFrameChg>
        <pc:graphicFrameChg chg="add">
          <ac:chgData name="Juliana Furtado Costa Araujo" userId="ad0e24a7af5065fa" providerId="LiveId" clId="{AA173453-85F0-420A-881C-B73BBA19FAF9}" dt="2025-05-27T11:44:50.115" v="13089" actId="26606"/>
          <ac:graphicFrameMkLst>
            <pc:docMk/>
            <pc:sldMk cId="3843129071" sldId="4422"/>
            <ac:graphicFrameMk id="56" creationId="{C0401CD1-1798-7719-D69E-ABCB7DF2434C}"/>
          </ac:graphicFrameMkLst>
        </pc:graphicFrameChg>
        <pc:picChg chg="add mod">
          <ac:chgData name="Juliana Furtado Costa Araujo" userId="ad0e24a7af5065fa" providerId="LiveId" clId="{AA173453-85F0-420A-881C-B73BBA19FAF9}" dt="2025-05-27T11:42:18.470" v="13021" actId="931"/>
          <ac:picMkLst>
            <pc:docMk/>
            <pc:sldMk cId="3843129071" sldId="4422"/>
            <ac:picMk id="6" creationId="{25A43CE7-0EB4-7C6B-EF1A-B8AFC242B7ED}"/>
          </ac:picMkLst>
        </pc:picChg>
      </pc:sldChg>
      <pc:sldMasterChg chg="modSldLayout">
        <pc:chgData name="Juliana Furtado Costa Araujo" userId="ad0e24a7af5065fa" providerId="LiveId" clId="{AA173453-85F0-420A-881C-B73BBA19FAF9}" dt="2025-05-21T20:52:08.042" v="27"/>
        <pc:sldMasterMkLst>
          <pc:docMk/>
          <pc:sldMasterMk cId="180163879" sldId="2147483693"/>
        </pc:sldMasterMkLst>
        <pc:sldLayoutChg chg="addSp">
          <pc:chgData name="Juliana Furtado Costa Araujo" userId="ad0e24a7af5065fa" providerId="LiveId" clId="{AA173453-85F0-420A-881C-B73BBA19FAF9}" dt="2025-05-21T20:52:08.042" v="27"/>
          <pc:sldLayoutMkLst>
            <pc:docMk/>
            <pc:sldMasterMk cId="180163879" sldId="2147483693"/>
            <pc:sldLayoutMk cId="2891993953" sldId="2147483699"/>
          </pc:sldLayoutMkLst>
        </pc:sldLayoutChg>
        <pc:sldLayoutChg chg="addSp">
          <pc:chgData name="Juliana Furtado Costa Araujo" userId="ad0e24a7af5065fa" providerId="LiveId" clId="{AA173453-85F0-420A-881C-B73BBA19FAF9}" dt="2025-05-21T20:52:08.042" v="27"/>
          <pc:sldLayoutMkLst>
            <pc:docMk/>
            <pc:sldMasterMk cId="180163879" sldId="2147483693"/>
            <pc:sldLayoutMk cId="2445527663" sldId="2147483701"/>
          </pc:sldLayoutMkLst>
        </pc:sldLayoutChg>
        <pc:sldLayoutChg chg="addSp">
          <pc:chgData name="Juliana Furtado Costa Araujo" userId="ad0e24a7af5065fa" providerId="LiveId" clId="{AA173453-85F0-420A-881C-B73BBA19FAF9}" dt="2025-05-21T20:52:08.042" v="27"/>
          <pc:sldLayoutMkLst>
            <pc:docMk/>
            <pc:sldMasterMk cId="180163879" sldId="2147483693"/>
            <pc:sldLayoutMk cId="3935113450" sldId="2147483702"/>
          </pc:sldLayoutMkLst>
        </pc:sldLayoutChg>
      </pc:sldMasterChg>
      <pc:sldMasterChg chg="modSldLayout">
        <pc:chgData name="Juliana Furtado Costa Araujo" userId="ad0e24a7af5065fa" providerId="LiveId" clId="{AA173453-85F0-420A-881C-B73BBA19FAF9}" dt="2025-05-21T20:52:12.666" v="28"/>
        <pc:sldMasterMkLst>
          <pc:docMk/>
          <pc:sldMasterMk cId="93217853" sldId="2147483712"/>
        </pc:sldMasterMkLst>
        <pc:sldLayoutChg chg="addSp">
          <pc:chgData name="Juliana Furtado Costa Araujo" userId="ad0e24a7af5065fa" providerId="LiveId" clId="{AA173453-85F0-420A-881C-B73BBA19FAF9}" dt="2025-05-21T20:52:12.666" v="28"/>
          <pc:sldLayoutMkLst>
            <pc:docMk/>
            <pc:sldMasterMk cId="93217853" sldId="2147483712"/>
            <pc:sldLayoutMk cId="3299876232" sldId="2147483718"/>
          </pc:sldLayoutMkLst>
        </pc:sldLayoutChg>
        <pc:sldLayoutChg chg="addSp">
          <pc:chgData name="Juliana Furtado Costa Araujo" userId="ad0e24a7af5065fa" providerId="LiveId" clId="{AA173453-85F0-420A-881C-B73BBA19FAF9}" dt="2025-05-21T20:52:12.666" v="28"/>
          <pc:sldLayoutMkLst>
            <pc:docMk/>
            <pc:sldMasterMk cId="93217853" sldId="2147483712"/>
            <pc:sldLayoutMk cId="3868662677" sldId="2147483720"/>
          </pc:sldLayoutMkLst>
        </pc:sldLayoutChg>
        <pc:sldLayoutChg chg="addSp">
          <pc:chgData name="Juliana Furtado Costa Araujo" userId="ad0e24a7af5065fa" providerId="LiveId" clId="{AA173453-85F0-420A-881C-B73BBA19FAF9}" dt="2025-05-21T20:52:12.666" v="28"/>
          <pc:sldLayoutMkLst>
            <pc:docMk/>
            <pc:sldMasterMk cId="93217853" sldId="2147483712"/>
            <pc:sldLayoutMk cId="180538312" sldId="2147483721"/>
          </pc:sldLayoutMkLst>
        </pc:sldLayoutChg>
      </pc:sldMasterChg>
      <pc:sldMasterChg chg="delSldLayout modSldLayout">
        <pc:chgData name="Juliana Furtado Costa Araujo" userId="ad0e24a7af5065fa" providerId="LiveId" clId="{AA173453-85F0-420A-881C-B73BBA19FAF9}" dt="2025-05-25T22:58:47.230" v="2597" actId="47"/>
        <pc:sldMasterMkLst>
          <pc:docMk/>
          <pc:sldMasterMk cId="3406171529" sldId="2147483730"/>
        </pc:sldMasterMkLst>
        <pc:sldLayoutChg chg="addSp">
          <pc:chgData name="Juliana Furtado Costa Araujo" userId="ad0e24a7af5065fa" providerId="LiveId" clId="{AA173453-85F0-420A-881C-B73BBA19FAF9}" dt="2025-05-21T20:52:36.521" v="32"/>
          <pc:sldLayoutMkLst>
            <pc:docMk/>
            <pc:sldMasterMk cId="3406171529" sldId="2147483730"/>
            <pc:sldLayoutMk cId="2790383863" sldId="2147483736"/>
          </pc:sldLayoutMkLst>
          <pc:spChg chg="add">
            <ac:chgData name="Juliana Furtado Costa Araujo" userId="ad0e24a7af5065fa" providerId="LiveId" clId="{AA173453-85F0-420A-881C-B73BBA19FAF9}" dt="2025-05-21T20:52:36.521" v="32"/>
            <ac:spMkLst>
              <pc:docMk/>
              <pc:sldMasterMk cId="3406171529" sldId="2147483730"/>
              <pc:sldLayoutMk cId="2790383863" sldId="2147483736"/>
              <ac:spMk id="6" creationId="{73A858DE-8B50-1A25-EC27-698329FB4FB4}"/>
            </ac:spMkLst>
          </pc:spChg>
          <pc:spChg chg="add">
            <ac:chgData name="Juliana Furtado Costa Araujo" userId="ad0e24a7af5065fa" providerId="LiveId" clId="{AA173453-85F0-420A-881C-B73BBA19FAF9}" dt="2025-05-21T20:52:36.521" v="32"/>
            <ac:spMkLst>
              <pc:docMk/>
              <pc:sldMasterMk cId="3406171529" sldId="2147483730"/>
              <pc:sldLayoutMk cId="2790383863" sldId="2147483736"/>
              <ac:spMk id="7" creationId="{C402B4DE-12BF-02EA-D8EE-890E4DC7A963}"/>
            </ac:spMkLst>
          </pc:spChg>
        </pc:sldLayoutChg>
        <pc:sldLayoutChg chg="addSp">
          <pc:chgData name="Juliana Furtado Costa Araujo" userId="ad0e24a7af5065fa" providerId="LiveId" clId="{AA173453-85F0-420A-881C-B73BBA19FAF9}" dt="2025-05-21T20:52:36.521" v="32"/>
          <pc:sldLayoutMkLst>
            <pc:docMk/>
            <pc:sldMasterMk cId="3406171529" sldId="2147483730"/>
            <pc:sldLayoutMk cId="2288734047" sldId="2147483738"/>
          </pc:sldLayoutMkLst>
          <pc:spChg chg="add">
            <ac:chgData name="Juliana Furtado Costa Araujo" userId="ad0e24a7af5065fa" providerId="LiveId" clId="{AA173453-85F0-420A-881C-B73BBA19FAF9}" dt="2025-05-21T20:52:36.521" v="32"/>
            <ac:spMkLst>
              <pc:docMk/>
              <pc:sldMasterMk cId="3406171529" sldId="2147483730"/>
              <pc:sldLayoutMk cId="2288734047" sldId="2147483738"/>
              <ac:spMk id="8" creationId="{1C5BF26F-D37B-045C-7E14-E719936A7E3F}"/>
            </ac:spMkLst>
          </pc:spChg>
        </pc:sldLayoutChg>
        <pc:sldLayoutChg chg="addSp">
          <pc:chgData name="Juliana Furtado Costa Araujo" userId="ad0e24a7af5065fa" providerId="LiveId" clId="{AA173453-85F0-420A-881C-B73BBA19FAF9}" dt="2025-05-21T20:52:36.521" v="32"/>
          <pc:sldLayoutMkLst>
            <pc:docMk/>
            <pc:sldMasterMk cId="3406171529" sldId="2147483730"/>
            <pc:sldLayoutMk cId="1741437490" sldId="2147483739"/>
          </pc:sldLayoutMkLst>
          <pc:spChg chg="add">
            <ac:chgData name="Juliana Furtado Costa Araujo" userId="ad0e24a7af5065fa" providerId="LiveId" clId="{AA173453-85F0-420A-881C-B73BBA19FAF9}" dt="2025-05-21T20:52:36.521" v="32"/>
            <ac:spMkLst>
              <pc:docMk/>
              <pc:sldMasterMk cId="3406171529" sldId="2147483730"/>
              <pc:sldLayoutMk cId="1741437490" sldId="2147483739"/>
              <ac:spMk id="8" creationId="{52698394-2332-C8CD-F8DA-77FF1462AA13}"/>
            </ac:spMkLst>
          </pc:spChg>
        </pc:sldLayoutChg>
        <pc:sldLayoutChg chg="del">
          <pc:chgData name="Juliana Furtado Costa Araujo" userId="ad0e24a7af5065fa" providerId="LiveId" clId="{AA173453-85F0-420A-881C-B73BBA19FAF9}" dt="2025-05-25T22:58:47.230" v="2597" actId="47"/>
          <pc:sldLayoutMkLst>
            <pc:docMk/>
            <pc:sldMasterMk cId="3406171529" sldId="2147483730"/>
            <pc:sldLayoutMk cId="3846300687" sldId="2147483747"/>
          </pc:sldLayoutMkLst>
        </pc:sldLayoutChg>
      </pc:sldMasterChg>
    </pc:docChg>
  </pc:docChgLst>
</pc:chgInfo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hyperlink" Target="www.linkedin.com/in/juliana-furtado-costa-araujo-1351b5ab" TargetMode="Externa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hyperlink" Target="www.linkedin.com/in/juliana-furtado-costa-araujo-1351b5ab" TargetMode="External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3059B-90AC-4B3B-82D4-AB5EA5A70D3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021B32-D692-48DD-B1AC-ED25B953AE2F}">
      <dgm:prSet custT="1"/>
      <dgm:spPr/>
      <dgm:t>
        <a:bodyPr/>
        <a:lstStyle/>
        <a:p>
          <a:r>
            <a:rPr lang="pt-BR" sz="2800" dirty="0"/>
            <a:t>Direito posto: </a:t>
          </a:r>
          <a:endParaRPr lang="en-US" sz="2800" dirty="0"/>
        </a:p>
      </dgm:t>
    </dgm:pt>
    <dgm:pt modelId="{BCD67E14-5562-447A-BDD2-78B49E2B5C45}" type="parTrans" cxnId="{537678D2-DED9-4A5D-B52F-A8CD2F3E43C7}">
      <dgm:prSet/>
      <dgm:spPr/>
      <dgm:t>
        <a:bodyPr/>
        <a:lstStyle/>
        <a:p>
          <a:endParaRPr lang="en-US"/>
        </a:p>
      </dgm:t>
    </dgm:pt>
    <dgm:pt modelId="{71921F25-BC97-4849-9322-39A335CFF1D7}" type="sibTrans" cxnId="{537678D2-DED9-4A5D-B52F-A8CD2F3E43C7}">
      <dgm:prSet/>
      <dgm:spPr/>
      <dgm:t>
        <a:bodyPr/>
        <a:lstStyle/>
        <a:p>
          <a:endParaRPr lang="en-US"/>
        </a:p>
      </dgm:t>
    </dgm:pt>
    <dgm:pt modelId="{6FF3686D-122D-403C-9DCD-DF85CCF4E903}">
      <dgm:prSet custT="1"/>
      <dgm:spPr/>
      <dgm:t>
        <a:bodyPr/>
        <a:lstStyle/>
        <a:p>
          <a:r>
            <a:rPr lang="pt-BR" sz="2800" dirty="0"/>
            <a:t>EC 132/2023 - ART. 156-B da CF/88</a:t>
          </a:r>
          <a:endParaRPr lang="en-US" sz="2800" dirty="0"/>
        </a:p>
      </dgm:t>
    </dgm:pt>
    <dgm:pt modelId="{01CD0C28-7996-4B7B-B8F9-DA7266A18EBB}" type="parTrans" cxnId="{06E11628-1FB2-41ED-A942-785ECFDB7120}">
      <dgm:prSet/>
      <dgm:spPr/>
      <dgm:t>
        <a:bodyPr/>
        <a:lstStyle/>
        <a:p>
          <a:endParaRPr lang="en-US"/>
        </a:p>
      </dgm:t>
    </dgm:pt>
    <dgm:pt modelId="{E32F8365-0C72-4944-83F8-80D306D02C50}" type="sibTrans" cxnId="{06E11628-1FB2-41ED-A942-785ECFDB7120}">
      <dgm:prSet/>
      <dgm:spPr/>
      <dgm:t>
        <a:bodyPr/>
        <a:lstStyle/>
        <a:p>
          <a:endParaRPr lang="en-US"/>
        </a:p>
      </dgm:t>
    </dgm:pt>
    <dgm:pt modelId="{AEF41052-DB3F-480E-A809-54D847CA5A6F}">
      <dgm:prSet custT="1"/>
      <dgm:spPr/>
      <dgm:t>
        <a:bodyPr/>
        <a:lstStyle/>
        <a:p>
          <a:r>
            <a:rPr lang="pt-BR" sz="2800" dirty="0"/>
            <a:t>LC 214/2025 – fruto do PLP 68/24</a:t>
          </a:r>
          <a:endParaRPr lang="en-US" sz="2800" dirty="0"/>
        </a:p>
      </dgm:t>
    </dgm:pt>
    <dgm:pt modelId="{8B6A210E-DE91-4E2F-8F0E-10D7CA6F0B78}" type="parTrans" cxnId="{A740657F-F188-4201-BBFF-BC7D1FE9CC06}">
      <dgm:prSet/>
      <dgm:spPr/>
      <dgm:t>
        <a:bodyPr/>
        <a:lstStyle/>
        <a:p>
          <a:endParaRPr lang="en-US"/>
        </a:p>
      </dgm:t>
    </dgm:pt>
    <dgm:pt modelId="{ED088954-8492-4CCD-80BB-97458B0B82CA}" type="sibTrans" cxnId="{A740657F-F188-4201-BBFF-BC7D1FE9CC06}">
      <dgm:prSet/>
      <dgm:spPr/>
      <dgm:t>
        <a:bodyPr/>
        <a:lstStyle/>
        <a:p>
          <a:endParaRPr lang="en-US"/>
        </a:p>
      </dgm:t>
    </dgm:pt>
    <dgm:pt modelId="{2EAAF647-3C9D-4525-A726-B1267A22A3B3}">
      <dgm:prSet custT="1"/>
      <dgm:spPr/>
      <dgm:t>
        <a:bodyPr/>
        <a:lstStyle/>
        <a:p>
          <a:r>
            <a:rPr lang="pt-BR" sz="3200" dirty="0"/>
            <a:t>Em tramitação:</a:t>
          </a:r>
          <a:endParaRPr lang="en-US" sz="3200" dirty="0"/>
        </a:p>
      </dgm:t>
    </dgm:pt>
    <dgm:pt modelId="{536B0ED3-65C3-4093-B304-54F9232ECAB5}" type="parTrans" cxnId="{7E2B276D-5122-44EB-9928-52D19CD8654D}">
      <dgm:prSet/>
      <dgm:spPr/>
      <dgm:t>
        <a:bodyPr/>
        <a:lstStyle/>
        <a:p>
          <a:endParaRPr lang="en-US"/>
        </a:p>
      </dgm:t>
    </dgm:pt>
    <dgm:pt modelId="{F9D0D53D-2463-4F1C-BE3D-8709FC188EA4}" type="sibTrans" cxnId="{7E2B276D-5122-44EB-9928-52D19CD8654D}">
      <dgm:prSet/>
      <dgm:spPr/>
      <dgm:t>
        <a:bodyPr/>
        <a:lstStyle/>
        <a:p>
          <a:endParaRPr lang="en-US"/>
        </a:p>
      </dgm:t>
    </dgm:pt>
    <dgm:pt modelId="{241C0BDC-C26F-4A0E-83A5-2F103A53394A}">
      <dgm:prSet custT="1"/>
      <dgm:spPr/>
      <dgm:t>
        <a:bodyPr/>
        <a:lstStyle/>
        <a:p>
          <a:pPr algn="just"/>
          <a:r>
            <a:rPr lang="pt-BR" sz="2000" dirty="0"/>
            <a:t>PLP 108 -  institui o Comitê Gestor, dispõe sobre o processo administrativo de lançamento do IBS e distribuição do produto da arrecadação</a:t>
          </a:r>
          <a:endParaRPr lang="en-US" sz="2000" dirty="0"/>
        </a:p>
      </dgm:t>
    </dgm:pt>
    <dgm:pt modelId="{2F6C0B16-9B80-4F97-9A8B-16375A3C1F95}" type="parTrans" cxnId="{372B006D-BB48-4AD9-A5E8-8CE4F9922A0F}">
      <dgm:prSet/>
      <dgm:spPr/>
      <dgm:t>
        <a:bodyPr/>
        <a:lstStyle/>
        <a:p>
          <a:endParaRPr lang="en-US"/>
        </a:p>
      </dgm:t>
    </dgm:pt>
    <dgm:pt modelId="{D1262BCF-24C7-48AC-86F7-FEFE5F9ACCB5}" type="sibTrans" cxnId="{372B006D-BB48-4AD9-A5E8-8CE4F9922A0F}">
      <dgm:prSet/>
      <dgm:spPr/>
      <dgm:t>
        <a:bodyPr/>
        <a:lstStyle/>
        <a:p>
          <a:endParaRPr lang="en-US"/>
        </a:p>
      </dgm:t>
    </dgm:pt>
    <dgm:pt modelId="{EF834547-148A-4280-A1F0-3A78840FA054}" type="pres">
      <dgm:prSet presAssocID="{3F43059B-90AC-4B3B-82D4-AB5EA5A70D36}" presName="outerComposite" presStyleCnt="0">
        <dgm:presLayoutVars>
          <dgm:chMax val="5"/>
          <dgm:dir/>
          <dgm:resizeHandles val="exact"/>
        </dgm:presLayoutVars>
      </dgm:prSet>
      <dgm:spPr/>
    </dgm:pt>
    <dgm:pt modelId="{2ABD8E98-EB9E-44CA-8901-0BC45A337EBA}" type="pres">
      <dgm:prSet presAssocID="{3F43059B-90AC-4B3B-82D4-AB5EA5A70D36}" presName="dummyMaxCanvas" presStyleCnt="0">
        <dgm:presLayoutVars/>
      </dgm:prSet>
      <dgm:spPr/>
    </dgm:pt>
    <dgm:pt modelId="{1F6ABED0-3BE7-4CF3-A9DB-209C5A92E514}" type="pres">
      <dgm:prSet presAssocID="{3F43059B-90AC-4B3B-82D4-AB5EA5A70D36}" presName="FiveNodes_1" presStyleLbl="node1" presStyleIdx="0" presStyleCnt="5">
        <dgm:presLayoutVars>
          <dgm:bulletEnabled val="1"/>
        </dgm:presLayoutVars>
      </dgm:prSet>
      <dgm:spPr/>
    </dgm:pt>
    <dgm:pt modelId="{8FDB6DBC-39F5-429F-B2D7-F37B9E1FF53C}" type="pres">
      <dgm:prSet presAssocID="{3F43059B-90AC-4B3B-82D4-AB5EA5A70D36}" presName="FiveNodes_2" presStyleLbl="node1" presStyleIdx="1" presStyleCnt="5" custLinFactNeighborX="-772" custLinFactNeighborY="-1295">
        <dgm:presLayoutVars>
          <dgm:bulletEnabled val="1"/>
        </dgm:presLayoutVars>
      </dgm:prSet>
      <dgm:spPr/>
    </dgm:pt>
    <dgm:pt modelId="{89776E1A-0574-4078-A4BA-DC3081E16E47}" type="pres">
      <dgm:prSet presAssocID="{3F43059B-90AC-4B3B-82D4-AB5EA5A70D36}" presName="FiveNodes_3" presStyleLbl="node1" presStyleIdx="2" presStyleCnt="5">
        <dgm:presLayoutVars>
          <dgm:bulletEnabled val="1"/>
        </dgm:presLayoutVars>
      </dgm:prSet>
      <dgm:spPr/>
    </dgm:pt>
    <dgm:pt modelId="{1835E4FB-E32C-44E5-8AFE-B5742D646F7B}" type="pres">
      <dgm:prSet presAssocID="{3F43059B-90AC-4B3B-82D4-AB5EA5A70D36}" presName="FiveNodes_4" presStyleLbl="node1" presStyleIdx="3" presStyleCnt="5">
        <dgm:presLayoutVars>
          <dgm:bulletEnabled val="1"/>
        </dgm:presLayoutVars>
      </dgm:prSet>
      <dgm:spPr/>
    </dgm:pt>
    <dgm:pt modelId="{69FA3549-993C-4E43-92D8-ACBDF409417D}" type="pres">
      <dgm:prSet presAssocID="{3F43059B-90AC-4B3B-82D4-AB5EA5A70D36}" presName="FiveNodes_5" presStyleLbl="node1" presStyleIdx="4" presStyleCnt="5" custLinFactNeighborX="-4418" custLinFactNeighborY="0">
        <dgm:presLayoutVars>
          <dgm:bulletEnabled val="1"/>
        </dgm:presLayoutVars>
      </dgm:prSet>
      <dgm:spPr/>
    </dgm:pt>
    <dgm:pt modelId="{3A635CF6-F63E-47CC-A063-3D949548B9AB}" type="pres">
      <dgm:prSet presAssocID="{3F43059B-90AC-4B3B-82D4-AB5EA5A70D36}" presName="FiveConn_1-2" presStyleLbl="fgAccFollowNode1" presStyleIdx="0" presStyleCnt="4">
        <dgm:presLayoutVars>
          <dgm:bulletEnabled val="1"/>
        </dgm:presLayoutVars>
      </dgm:prSet>
      <dgm:spPr/>
    </dgm:pt>
    <dgm:pt modelId="{DB66C6BD-6ED9-4558-97D5-2A7A8D389451}" type="pres">
      <dgm:prSet presAssocID="{3F43059B-90AC-4B3B-82D4-AB5EA5A70D36}" presName="FiveConn_2-3" presStyleLbl="fgAccFollowNode1" presStyleIdx="1" presStyleCnt="4">
        <dgm:presLayoutVars>
          <dgm:bulletEnabled val="1"/>
        </dgm:presLayoutVars>
      </dgm:prSet>
      <dgm:spPr/>
    </dgm:pt>
    <dgm:pt modelId="{8846D17B-43D8-4EFF-B923-B1BA8D5CBC25}" type="pres">
      <dgm:prSet presAssocID="{3F43059B-90AC-4B3B-82D4-AB5EA5A70D36}" presName="FiveConn_3-4" presStyleLbl="fgAccFollowNode1" presStyleIdx="2" presStyleCnt="4">
        <dgm:presLayoutVars>
          <dgm:bulletEnabled val="1"/>
        </dgm:presLayoutVars>
      </dgm:prSet>
      <dgm:spPr/>
    </dgm:pt>
    <dgm:pt modelId="{CB093453-9146-406E-8F69-5D92CB3D1F2E}" type="pres">
      <dgm:prSet presAssocID="{3F43059B-90AC-4B3B-82D4-AB5EA5A70D36}" presName="FiveConn_4-5" presStyleLbl="fgAccFollowNode1" presStyleIdx="3" presStyleCnt="4">
        <dgm:presLayoutVars>
          <dgm:bulletEnabled val="1"/>
        </dgm:presLayoutVars>
      </dgm:prSet>
      <dgm:spPr/>
    </dgm:pt>
    <dgm:pt modelId="{261C8BC5-9104-4458-9B55-AAF8FDCB803F}" type="pres">
      <dgm:prSet presAssocID="{3F43059B-90AC-4B3B-82D4-AB5EA5A70D36}" presName="FiveNodes_1_text" presStyleLbl="node1" presStyleIdx="4" presStyleCnt="5">
        <dgm:presLayoutVars>
          <dgm:bulletEnabled val="1"/>
        </dgm:presLayoutVars>
      </dgm:prSet>
      <dgm:spPr/>
    </dgm:pt>
    <dgm:pt modelId="{3010AE5B-74D5-4B73-80DC-43A4BFCFE59F}" type="pres">
      <dgm:prSet presAssocID="{3F43059B-90AC-4B3B-82D4-AB5EA5A70D36}" presName="FiveNodes_2_text" presStyleLbl="node1" presStyleIdx="4" presStyleCnt="5">
        <dgm:presLayoutVars>
          <dgm:bulletEnabled val="1"/>
        </dgm:presLayoutVars>
      </dgm:prSet>
      <dgm:spPr/>
    </dgm:pt>
    <dgm:pt modelId="{EB13E062-C8B2-4205-8730-78D54633D5D6}" type="pres">
      <dgm:prSet presAssocID="{3F43059B-90AC-4B3B-82D4-AB5EA5A70D36}" presName="FiveNodes_3_text" presStyleLbl="node1" presStyleIdx="4" presStyleCnt="5">
        <dgm:presLayoutVars>
          <dgm:bulletEnabled val="1"/>
        </dgm:presLayoutVars>
      </dgm:prSet>
      <dgm:spPr/>
    </dgm:pt>
    <dgm:pt modelId="{7A3EF163-46E5-4A34-940C-EDFC0CA32FCC}" type="pres">
      <dgm:prSet presAssocID="{3F43059B-90AC-4B3B-82D4-AB5EA5A70D36}" presName="FiveNodes_4_text" presStyleLbl="node1" presStyleIdx="4" presStyleCnt="5">
        <dgm:presLayoutVars>
          <dgm:bulletEnabled val="1"/>
        </dgm:presLayoutVars>
      </dgm:prSet>
      <dgm:spPr/>
    </dgm:pt>
    <dgm:pt modelId="{64FEDF29-3B65-4BAD-893C-73CD12B62C14}" type="pres">
      <dgm:prSet presAssocID="{3F43059B-90AC-4B3B-82D4-AB5EA5A70D3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A6FC325-A205-4762-8867-3359E6131E78}" type="presOf" srcId="{E32F8365-0C72-4944-83F8-80D306D02C50}" destId="{DB66C6BD-6ED9-4558-97D5-2A7A8D389451}" srcOrd="0" destOrd="0" presId="urn:microsoft.com/office/officeart/2005/8/layout/vProcess5"/>
    <dgm:cxn modelId="{06E11628-1FB2-41ED-A942-785ECFDB7120}" srcId="{3F43059B-90AC-4B3B-82D4-AB5EA5A70D36}" destId="{6FF3686D-122D-403C-9DCD-DF85CCF4E903}" srcOrd="1" destOrd="0" parTransId="{01CD0C28-7996-4B7B-B8F9-DA7266A18EBB}" sibTransId="{E32F8365-0C72-4944-83F8-80D306D02C50}"/>
    <dgm:cxn modelId="{372B006D-BB48-4AD9-A5E8-8CE4F9922A0F}" srcId="{3F43059B-90AC-4B3B-82D4-AB5EA5A70D36}" destId="{241C0BDC-C26F-4A0E-83A5-2F103A53394A}" srcOrd="4" destOrd="0" parTransId="{2F6C0B16-9B80-4F97-9A8B-16375A3C1F95}" sibTransId="{D1262BCF-24C7-48AC-86F7-FEFE5F9ACCB5}"/>
    <dgm:cxn modelId="{7E2B276D-5122-44EB-9928-52D19CD8654D}" srcId="{3F43059B-90AC-4B3B-82D4-AB5EA5A70D36}" destId="{2EAAF647-3C9D-4525-A726-B1267A22A3B3}" srcOrd="3" destOrd="0" parTransId="{536B0ED3-65C3-4093-B304-54F9232ECAB5}" sibTransId="{F9D0D53D-2463-4F1C-BE3D-8709FC188EA4}"/>
    <dgm:cxn modelId="{341FBB70-407F-450E-9209-CE188184838A}" type="presOf" srcId="{AEF41052-DB3F-480E-A809-54D847CA5A6F}" destId="{EB13E062-C8B2-4205-8730-78D54633D5D6}" srcOrd="1" destOrd="0" presId="urn:microsoft.com/office/officeart/2005/8/layout/vProcess5"/>
    <dgm:cxn modelId="{A740657F-F188-4201-BBFF-BC7D1FE9CC06}" srcId="{3F43059B-90AC-4B3B-82D4-AB5EA5A70D36}" destId="{AEF41052-DB3F-480E-A809-54D847CA5A6F}" srcOrd="2" destOrd="0" parTransId="{8B6A210E-DE91-4E2F-8F0E-10D7CA6F0B78}" sibTransId="{ED088954-8492-4CCD-80BB-97458B0B82CA}"/>
    <dgm:cxn modelId="{7B614485-42B7-4806-998A-B021A7ABB2FB}" type="presOf" srcId="{2EAAF647-3C9D-4525-A726-B1267A22A3B3}" destId="{1835E4FB-E32C-44E5-8AFE-B5742D646F7B}" srcOrd="0" destOrd="0" presId="urn:microsoft.com/office/officeart/2005/8/layout/vProcess5"/>
    <dgm:cxn modelId="{681A6F85-E0A4-419A-B3C9-0E0CFE40519E}" type="presOf" srcId="{241C0BDC-C26F-4A0E-83A5-2F103A53394A}" destId="{64FEDF29-3B65-4BAD-893C-73CD12B62C14}" srcOrd="1" destOrd="0" presId="urn:microsoft.com/office/officeart/2005/8/layout/vProcess5"/>
    <dgm:cxn modelId="{1A6ED39E-1B63-4CE5-965A-2DE74437849D}" type="presOf" srcId="{AEF41052-DB3F-480E-A809-54D847CA5A6F}" destId="{89776E1A-0574-4078-A4BA-DC3081E16E47}" srcOrd="0" destOrd="0" presId="urn:microsoft.com/office/officeart/2005/8/layout/vProcess5"/>
    <dgm:cxn modelId="{CF9A58A7-8FA2-4495-8A11-6557F6715BDA}" type="presOf" srcId="{241C0BDC-C26F-4A0E-83A5-2F103A53394A}" destId="{69FA3549-993C-4E43-92D8-ACBDF409417D}" srcOrd="0" destOrd="0" presId="urn:microsoft.com/office/officeart/2005/8/layout/vProcess5"/>
    <dgm:cxn modelId="{990B0BB7-FAD8-4E31-8261-7EA90A33F2C2}" type="presOf" srcId="{3F43059B-90AC-4B3B-82D4-AB5EA5A70D36}" destId="{EF834547-148A-4280-A1F0-3A78840FA054}" srcOrd="0" destOrd="0" presId="urn:microsoft.com/office/officeart/2005/8/layout/vProcess5"/>
    <dgm:cxn modelId="{668F00CE-D3D3-4E7E-8874-A6522DEAA072}" type="presOf" srcId="{6FF3686D-122D-403C-9DCD-DF85CCF4E903}" destId="{8FDB6DBC-39F5-429F-B2D7-F37B9E1FF53C}" srcOrd="0" destOrd="0" presId="urn:microsoft.com/office/officeart/2005/8/layout/vProcess5"/>
    <dgm:cxn modelId="{7FE4AFCF-9287-4917-AB21-B6FCE469989E}" type="presOf" srcId="{F9D0D53D-2463-4F1C-BE3D-8709FC188EA4}" destId="{CB093453-9146-406E-8F69-5D92CB3D1F2E}" srcOrd="0" destOrd="0" presId="urn:microsoft.com/office/officeart/2005/8/layout/vProcess5"/>
    <dgm:cxn modelId="{537678D2-DED9-4A5D-B52F-A8CD2F3E43C7}" srcId="{3F43059B-90AC-4B3B-82D4-AB5EA5A70D36}" destId="{D1021B32-D692-48DD-B1AC-ED25B953AE2F}" srcOrd="0" destOrd="0" parTransId="{BCD67E14-5562-447A-BDD2-78B49E2B5C45}" sibTransId="{71921F25-BC97-4849-9322-39A335CFF1D7}"/>
    <dgm:cxn modelId="{36D513DA-4234-4A21-A749-8CCE6F48A112}" type="presOf" srcId="{2EAAF647-3C9D-4525-A726-B1267A22A3B3}" destId="{7A3EF163-46E5-4A34-940C-EDFC0CA32FCC}" srcOrd="1" destOrd="0" presId="urn:microsoft.com/office/officeart/2005/8/layout/vProcess5"/>
    <dgm:cxn modelId="{CF59E9DE-DAE4-4FB8-A509-53CDC1568A8C}" type="presOf" srcId="{D1021B32-D692-48DD-B1AC-ED25B953AE2F}" destId="{261C8BC5-9104-4458-9B55-AAF8FDCB803F}" srcOrd="1" destOrd="0" presId="urn:microsoft.com/office/officeart/2005/8/layout/vProcess5"/>
    <dgm:cxn modelId="{3D5891E0-A703-4EB1-AF70-8A7FEE047A27}" type="presOf" srcId="{D1021B32-D692-48DD-B1AC-ED25B953AE2F}" destId="{1F6ABED0-3BE7-4CF3-A9DB-209C5A92E514}" srcOrd="0" destOrd="0" presId="urn:microsoft.com/office/officeart/2005/8/layout/vProcess5"/>
    <dgm:cxn modelId="{49C5EEE3-21BA-469D-B45C-DA706CAD7A08}" type="presOf" srcId="{71921F25-BC97-4849-9322-39A335CFF1D7}" destId="{3A635CF6-F63E-47CC-A063-3D949548B9AB}" srcOrd="0" destOrd="0" presId="urn:microsoft.com/office/officeart/2005/8/layout/vProcess5"/>
    <dgm:cxn modelId="{2D7831F3-96C9-4DFB-A5D6-FCECF6A99D0B}" type="presOf" srcId="{6FF3686D-122D-403C-9DCD-DF85CCF4E903}" destId="{3010AE5B-74D5-4B73-80DC-43A4BFCFE59F}" srcOrd="1" destOrd="0" presId="urn:microsoft.com/office/officeart/2005/8/layout/vProcess5"/>
    <dgm:cxn modelId="{ADB37DFE-7EBA-4618-B072-68F17F168AD5}" type="presOf" srcId="{ED088954-8492-4CCD-80BB-97458B0B82CA}" destId="{8846D17B-43D8-4EFF-B923-B1BA8D5CBC25}" srcOrd="0" destOrd="0" presId="urn:microsoft.com/office/officeart/2005/8/layout/vProcess5"/>
    <dgm:cxn modelId="{59112412-8A37-4EDC-8483-78DBBFFC503A}" type="presParOf" srcId="{EF834547-148A-4280-A1F0-3A78840FA054}" destId="{2ABD8E98-EB9E-44CA-8901-0BC45A337EBA}" srcOrd="0" destOrd="0" presId="urn:microsoft.com/office/officeart/2005/8/layout/vProcess5"/>
    <dgm:cxn modelId="{A19E54C8-BC41-46DF-96E4-DD335F8264C1}" type="presParOf" srcId="{EF834547-148A-4280-A1F0-3A78840FA054}" destId="{1F6ABED0-3BE7-4CF3-A9DB-209C5A92E514}" srcOrd="1" destOrd="0" presId="urn:microsoft.com/office/officeart/2005/8/layout/vProcess5"/>
    <dgm:cxn modelId="{043DAC61-7366-4D64-8D08-D0BF0D14B3FB}" type="presParOf" srcId="{EF834547-148A-4280-A1F0-3A78840FA054}" destId="{8FDB6DBC-39F5-429F-B2D7-F37B9E1FF53C}" srcOrd="2" destOrd="0" presId="urn:microsoft.com/office/officeart/2005/8/layout/vProcess5"/>
    <dgm:cxn modelId="{9D7F3C1C-9833-46D2-8C12-A4F3CDD066A3}" type="presParOf" srcId="{EF834547-148A-4280-A1F0-3A78840FA054}" destId="{89776E1A-0574-4078-A4BA-DC3081E16E47}" srcOrd="3" destOrd="0" presId="urn:microsoft.com/office/officeart/2005/8/layout/vProcess5"/>
    <dgm:cxn modelId="{C6976582-A285-4399-9B01-063AD65B243A}" type="presParOf" srcId="{EF834547-148A-4280-A1F0-3A78840FA054}" destId="{1835E4FB-E32C-44E5-8AFE-B5742D646F7B}" srcOrd="4" destOrd="0" presId="urn:microsoft.com/office/officeart/2005/8/layout/vProcess5"/>
    <dgm:cxn modelId="{961E8624-DC68-4834-9AFC-541B302966AA}" type="presParOf" srcId="{EF834547-148A-4280-A1F0-3A78840FA054}" destId="{69FA3549-993C-4E43-92D8-ACBDF409417D}" srcOrd="5" destOrd="0" presId="urn:microsoft.com/office/officeart/2005/8/layout/vProcess5"/>
    <dgm:cxn modelId="{BBD7C6C5-5B7A-4CBA-A924-2AD5B08D0C9E}" type="presParOf" srcId="{EF834547-148A-4280-A1F0-3A78840FA054}" destId="{3A635CF6-F63E-47CC-A063-3D949548B9AB}" srcOrd="6" destOrd="0" presId="urn:microsoft.com/office/officeart/2005/8/layout/vProcess5"/>
    <dgm:cxn modelId="{56DA0180-1312-4FF4-B8ED-7BA68397B6A4}" type="presParOf" srcId="{EF834547-148A-4280-A1F0-3A78840FA054}" destId="{DB66C6BD-6ED9-4558-97D5-2A7A8D389451}" srcOrd="7" destOrd="0" presId="urn:microsoft.com/office/officeart/2005/8/layout/vProcess5"/>
    <dgm:cxn modelId="{047CB1D0-BFD6-4504-87A7-7D0B076EE9D2}" type="presParOf" srcId="{EF834547-148A-4280-A1F0-3A78840FA054}" destId="{8846D17B-43D8-4EFF-B923-B1BA8D5CBC25}" srcOrd="8" destOrd="0" presId="urn:microsoft.com/office/officeart/2005/8/layout/vProcess5"/>
    <dgm:cxn modelId="{B170A506-B430-4EE8-ACE3-0895DCCFA173}" type="presParOf" srcId="{EF834547-148A-4280-A1F0-3A78840FA054}" destId="{CB093453-9146-406E-8F69-5D92CB3D1F2E}" srcOrd="9" destOrd="0" presId="urn:microsoft.com/office/officeart/2005/8/layout/vProcess5"/>
    <dgm:cxn modelId="{F9D0BD7F-CECE-457B-AF5D-6D11A6964A04}" type="presParOf" srcId="{EF834547-148A-4280-A1F0-3A78840FA054}" destId="{261C8BC5-9104-4458-9B55-AAF8FDCB803F}" srcOrd="10" destOrd="0" presId="urn:microsoft.com/office/officeart/2005/8/layout/vProcess5"/>
    <dgm:cxn modelId="{487B11FC-E6ED-47BB-A1D7-D65B9440D7C4}" type="presParOf" srcId="{EF834547-148A-4280-A1F0-3A78840FA054}" destId="{3010AE5B-74D5-4B73-80DC-43A4BFCFE59F}" srcOrd="11" destOrd="0" presId="urn:microsoft.com/office/officeart/2005/8/layout/vProcess5"/>
    <dgm:cxn modelId="{15F4ECAC-C10B-4357-A6DD-2F97578366DA}" type="presParOf" srcId="{EF834547-148A-4280-A1F0-3A78840FA054}" destId="{EB13E062-C8B2-4205-8730-78D54633D5D6}" srcOrd="12" destOrd="0" presId="urn:microsoft.com/office/officeart/2005/8/layout/vProcess5"/>
    <dgm:cxn modelId="{36D9508E-DA17-4FD6-961F-BA8E6DACE63E}" type="presParOf" srcId="{EF834547-148A-4280-A1F0-3A78840FA054}" destId="{7A3EF163-46E5-4A34-940C-EDFC0CA32FCC}" srcOrd="13" destOrd="0" presId="urn:microsoft.com/office/officeart/2005/8/layout/vProcess5"/>
    <dgm:cxn modelId="{6F6E6811-368D-467E-911E-97400977F786}" type="presParOf" srcId="{EF834547-148A-4280-A1F0-3A78840FA054}" destId="{64FEDF29-3B65-4BAD-893C-73CD12B62C1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8EA376A-F1E0-4324-86AB-14F4EA649A85}" type="doc">
      <dgm:prSet loTypeId="urn:microsoft.com/office/officeart/2018/2/layout/IconVerticalSolidList" loCatId="icon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47304D-8DE5-45CC-82F5-0F3E9ADDEEE2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i="0" baseline="0"/>
            <a:t>EM TERMOS LEGISLATIVOS: </a:t>
          </a:r>
          <a:endParaRPr lang="en-US"/>
        </a:p>
      </dgm:t>
    </dgm:pt>
    <dgm:pt modelId="{937A7351-2D70-4D37-BC36-C19BBF8CC914}" type="parTrans" cxnId="{19D72056-659E-45D8-A424-CE1D4E4B3763}">
      <dgm:prSet/>
      <dgm:spPr/>
      <dgm:t>
        <a:bodyPr/>
        <a:lstStyle/>
        <a:p>
          <a:endParaRPr lang="en-US"/>
        </a:p>
      </dgm:t>
    </dgm:pt>
    <dgm:pt modelId="{ECAF7344-D3BE-4D99-843D-1EB9EF517AEB}" type="sibTrans" cxnId="{19D72056-659E-45D8-A424-CE1D4E4B3763}">
      <dgm:prSet/>
      <dgm:spPr/>
      <dgm:t>
        <a:bodyPr/>
        <a:lstStyle/>
        <a:p>
          <a:endParaRPr lang="en-US"/>
        </a:p>
      </dgm:t>
    </dgm:pt>
    <dgm:pt modelId="{E45D2246-CEFF-4307-8A50-5D0B6D7D70B6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i="0" baseline="0"/>
            <a:t>EC 132/23 - </a:t>
          </a:r>
          <a:r>
            <a:rPr lang="pt-BR" i="0" baseline="0"/>
            <a:t>art. 105, I, </a:t>
          </a:r>
          <a:r>
            <a:rPr lang="pt-BR"/>
            <a:t>‘</a:t>
          </a:r>
          <a:r>
            <a:rPr lang="pt-BR" i="0" baseline="0"/>
            <a:t>j’ </a:t>
          </a:r>
          <a:endParaRPr lang="en-US"/>
        </a:p>
      </dgm:t>
    </dgm:pt>
    <dgm:pt modelId="{ADB58796-A98A-4DFB-82AA-A46C108965CC}" type="parTrans" cxnId="{B05F40E6-0DF5-4B59-9319-E2776F481EAA}">
      <dgm:prSet/>
      <dgm:spPr/>
      <dgm:t>
        <a:bodyPr/>
        <a:lstStyle/>
        <a:p>
          <a:endParaRPr lang="en-US"/>
        </a:p>
      </dgm:t>
    </dgm:pt>
    <dgm:pt modelId="{99F1266C-CA9F-4F6B-99E4-83227838E106}" type="sibTrans" cxnId="{B05F40E6-0DF5-4B59-9319-E2776F481EAA}">
      <dgm:prSet/>
      <dgm:spPr/>
      <dgm:t>
        <a:bodyPr/>
        <a:lstStyle/>
        <a:p>
          <a:endParaRPr lang="en-US"/>
        </a:p>
      </dgm:t>
    </dgm:pt>
    <dgm:pt modelId="{70E2DB7B-C6B8-4773-9288-B9A5F7EB74B7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i="0" baseline="0"/>
            <a:t>COMPETÊNCIA DO </a:t>
          </a:r>
          <a:r>
            <a:rPr lang="pt-BR"/>
            <a:t>STJ PARA DIRIMIR CONFLITOS ENTRE OS ENTES ACERCA DO IBS E CBS</a:t>
          </a:r>
          <a:endParaRPr lang="en-US"/>
        </a:p>
      </dgm:t>
    </dgm:pt>
    <dgm:pt modelId="{F98AD442-043B-470C-94A6-C38D1F8C9C8D}" type="parTrans" cxnId="{2E49BC5A-3373-4A89-9A79-0830ED4B7B7D}">
      <dgm:prSet/>
      <dgm:spPr/>
      <dgm:t>
        <a:bodyPr/>
        <a:lstStyle/>
        <a:p>
          <a:endParaRPr lang="en-US"/>
        </a:p>
      </dgm:t>
    </dgm:pt>
    <dgm:pt modelId="{CCC6E2F1-0286-4A12-8BB9-AF38132AA3CA}" type="sibTrans" cxnId="{2E49BC5A-3373-4A89-9A79-0830ED4B7B7D}">
      <dgm:prSet/>
      <dgm:spPr/>
      <dgm:t>
        <a:bodyPr/>
        <a:lstStyle/>
        <a:p>
          <a:endParaRPr lang="en-US"/>
        </a:p>
      </dgm:t>
    </dgm:pt>
    <dgm:pt modelId="{8F741072-311D-4197-B532-435735AC31C8}" type="pres">
      <dgm:prSet presAssocID="{38EA376A-F1E0-4324-86AB-14F4EA649A85}" presName="root" presStyleCnt="0">
        <dgm:presLayoutVars>
          <dgm:dir/>
          <dgm:resizeHandles val="exact"/>
        </dgm:presLayoutVars>
      </dgm:prSet>
      <dgm:spPr/>
    </dgm:pt>
    <dgm:pt modelId="{CD91448B-5B82-46AE-8735-3E83F1808384}" type="pres">
      <dgm:prSet presAssocID="{BF47304D-8DE5-45CC-82F5-0F3E9ADDEEE2}" presName="compNode" presStyleCnt="0"/>
      <dgm:spPr/>
    </dgm:pt>
    <dgm:pt modelId="{72A28E65-654B-4518-BC05-FA083F69C67E}" type="pres">
      <dgm:prSet presAssocID="{BF47304D-8DE5-45CC-82F5-0F3E9ADDEEE2}" presName="bgRect" presStyleLbl="bgShp" presStyleIdx="0" presStyleCnt="3"/>
      <dgm:spPr/>
    </dgm:pt>
    <dgm:pt modelId="{4FBEF19A-E4E5-4B3A-BD1B-7408C5DBC249}" type="pres">
      <dgm:prSet presAssocID="{BF47304D-8DE5-45CC-82F5-0F3E9ADDEEE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telo"/>
        </a:ext>
      </dgm:extLst>
    </dgm:pt>
    <dgm:pt modelId="{82E7B4A8-E3E8-4F1B-8986-9ADB4D8B269B}" type="pres">
      <dgm:prSet presAssocID="{BF47304D-8DE5-45CC-82F5-0F3E9ADDEEE2}" presName="spaceRect" presStyleCnt="0"/>
      <dgm:spPr/>
    </dgm:pt>
    <dgm:pt modelId="{D65FC925-40B0-4920-9292-7F73B8E34012}" type="pres">
      <dgm:prSet presAssocID="{BF47304D-8DE5-45CC-82F5-0F3E9ADDEEE2}" presName="parTx" presStyleLbl="revTx" presStyleIdx="0" presStyleCnt="3">
        <dgm:presLayoutVars>
          <dgm:chMax val="0"/>
          <dgm:chPref val="0"/>
        </dgm:presLayoutVars>
      </dgm:prSet>
      <dgm:spPr/>
    </dgm:pt>
    <dgm:pt modelId="{9227885C-DF05-4554-9805-964A11AC0FBF}" type="pres">
      <dgm:prSet presAssocID="{ECAF7344-D3BE-4D99-843D-1EB9EF517AEB}" presName="sibTrans" presStyleCnt="0"/>
      <dgm:spPr/>
    </dgm:pt>
    <dgm:pt modelId="{2C1D1100-5D2C-4ABC-905D-DE79859C5801}" type="pres">
      <dgm:prSet presAssocID="{E45D2246-CEFF-4307-8A50-5D0B6D7D70B6}" presName="compNode" presStyleCnt="0"/>
      <dgm:spPr/>
    </dgm:pt>
    <dgm:pt modelId="{8C799BF8-E042-4351-812A-25878B5D3009}" type="pres">
      <dgm:prSet presAssocID="{E45D2246-CEFF-4307-8A50-5D0B6D7D70B6}" presName="bgRect" presStyleLbl="bgShp" presStyleIdx="1" presStyleCnt="3"/>
      <dgm:spPr/>
    </dgm:pt>
    <dgm:pt modelId="{13BD55C1-89EE-4670-9F43-C5E46A42BD3B}" type="pres">
      <dgm:prSet presAssocID="{E45D2246-CEFF-4307-8A50-5D0B6D7D70B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seleção"/>
        </a:ext>
      </dgm:extLst>
    </dgm:pt>
    <dgm:pt modelId="{E752F132-8BBC-49A9-8733-FF25E2B11324}" type="pres">
      <dgm:prSet presAssocID="{E45D2246-CEFF-4307-8A50-5D0B6D7D70B6}" presName="spaceRect" presStyleCnt="0"/>
      <dgm:spPr/>
    </dgm:pt>
    <dgm:pt modelId="{FB53BD9A-E00F-45AA-97CE-193E40AA231D}" type="pres">
      <dgm:prSet presAssocID="{E45D2246-CEFF-4307-8A50-5D0B6D7D70B6}" presName="parTx" presStyleLbl="revTx" presStyleIdx="1" presStyleCnt="3">
        <dgm:presLayoutVars>
          <dgm:chMax val="0"/>
          <dgm:chPref val="0"/>
        </dgm:presLayoutVars>
      </dgm:prSet>
      <dgm:spPr/>
    </dgm:pt>
    <dgm:pt modelId="{48E08B48-2DF3-433A-A5DC-14D01A9B8113}" type="pres">
      <dgm:prSet presAssocID="{99F1266C-CA9F-4F6B-99E4-83227838E106}" presName="sibTrans" presStyleCnt="0"/>
      <dgm:spPr/>
    </dgm:pt>
    <dgm:pt modelId="{8041E9B8-4783-4976-A0A4-6E751D7DC1E2}" type="pres">
      <dgm:prSet presAssocID="{70E2DB7B-C6B8-4773-9288-B9A5F7EB74B7}" presName="compNode" presStyleCnt="0"/>
      <dgm:spPr/>
    </dgm:pt>
    <dgm:pt modelId="{C6F76527-566E-4D57-850D-770868FC79C7}" type="pres">
      <dgm:prSet presAssocID="{70E2DB7B-C6B8-4773-9288-B9A5F7EB74B7}" presName="bgRect" presStyleLbl="bgShp" presStyleIdx="2" presStyleCnt="3"/>
      <dgm:spPr/>
    </dgm:pt>
    <dgm:pt modelId="{356AE9E0-6470-4802-9F5E-831D1755B9E3}" type="pres">
      <dgm:prSet presAssocID="{70E2DB7B-C6B8-4773-9288-B9A5F7EB74B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e"/>
        </a:ext>
      </dgm:extLst>
    </dgm:pt>
    <dgm:pt modelId="{172EE66D-B697-48C3-871D-63DD9137E27F}" type="pres">
      <dgm:prSet presAssocID="{70E2DB7B-C6B8-4773-9288-B9A5F7EB74B7}" presName="spaceRect" presStyleCnt="0"/>
      <dgm:spPr/>
    </dgm:pt>
    <dgm:pt modelId="{167FDD3D-FA1D-4E02-B1DD-F36B5BC25469}" type="pres">
      <dgm:prSet presAssocID="{70E2DB7B-C6B8-4773-9288-B9A5F7EB74B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D6B9B05-6709-49FC-B3B5-8F40535B1A10}" type="presOf" srcId="{70E2DB7B-C6B8-4773-9288-B9A5F7EB74B7}" destId="{167FDD3D-FA1D-4E02-B1DD-F36B5BC25469}" srcOrd="0" destOrd="0" presId="urn:microsoft.com/office/officeart/2018/2/layout/IconVerticalSolidList"/>
    <dgm:cxn modelId="{B3773029-8299-4959-A532-A15B69B5E824}" type="presOf" srcId="{BF47304D-8DE5-45CC-82F5-0F3E9ADDEEE2}" destId="{D65FC925-40B0-4920-9292-7F73B8E34012}" srcOrd="0" destOrd="0" presId="urn:microsoft.com/office/officeart/2018/2/layout/IconVerticalSolidList"/>
    <dgm:cxn modelId="{162D406B-7D76-47AE-8F35-31793A438FC8}" type="presOf" srcId="{38EA376A-F1E0-4324-86AB-14F4EA649A85}" destId="{8F741072-311D-4197-B532-435735AC31C8}" srcOrd="0" destOrd="0" presId="urn:microsoft.com/office/officeart/2018/2/layout/IconVerticalSolidList"/>
    <dgm:cxn modelId="{19D72056-659E-45D8-A424-CE1D4E4B3763}" srcId="{38EA376A-F1E0-4324-86AB-14F4EA649A85}" destId="{BF47304D-8DE5-45CC-82F5-0F3E9ADDEEE2}" srcOrd="0" destOrd="0" parTransId="{937A7351-2D70-4D37-BC36-C19BBF8CC914}" sibTransId="{ECAF7344-D3BE-4D99-843D-1EB9EF517AEB}"/>
    <dgm:cxn modelId="{2E49BC5A-3373-4A89-9A79-0830ED4B7B7D}" srcId="{38EA376A-F1E0-4324-86AB-14F4EA649A85}" destId="{70E2DB7B-C6B8-4773-9288-B9A5F7EB74B7}" srcOrd="2" destOrd="0" parTransId="{F98AD442-043B-470C-94A6-C38D1F8C9C8D}" sibTransId="{CCC6E2F1-0286-4A12-8BB9-AF38132AA3CA}"/>
    <dgm:cxn modelId="{ABD29997-0BF7-49F3-931E-648D5A0A600F}" type="presOf" srcId="{E45D2246-CEFF-4307-8A50-5D0B6D7D70B6}" destId="{FB53BD9A-E00F-45AA-97CE-193E40AA231D}" srcOrd="0" destOrd="0" presId="urn:microsoft.com/office/officeart/2018/2/layout/IconVerticalSolidList"/>
    <dgm:cxn modelId="{B05F40E6-0DF5-4B59-9319-E2776F481EAA}" srcId="{38EA376A-F1E0-4324-86AB-14F4EA649A85}" destId="{E45D2246-CEFF-4307-8A50-5D0B6D7D70B6}" srcOrd="1" destOrd="0" parTransId="{ADB58796-A98A-4DFB-82AA-A46C108965CC}" sibTransId="{99F1266C-CA9F-4F6B-99E4-83227838E106}"/>
    <dgm:cxn modelId="{284367C5-A857-4D68-81F4-8F9DE04C2597}" type="presParOf" srcId="{8F741072-311D-4197-B532-435735AC31C8}" destId="{CD91448B-5B82-46AE-8735-3E83F1808384}" srcOrd="0" destOrd="0" presId="urn:microsoft.com/office/officeart/2018/2/layout/IconVerticalSolidList"/>
    <dgm:cxn modelId="{BC4C7EED-E578-4F36-BE76-C0EACD4276C9}" type="presParOf" srcId="{CD91448B-5B82-46AE-8735-3E83F1808384}" destId="{72A28E65-654B-4518-BC05-FA083F69C67E}" srcOrd="0" destOrd="0" presId="urn:microsoft.com/office/officeart/2018/2/layout/IconVerticalSolidList"/>
    <dgm:cxn modelId="{4B42573D-A5DD-41B7-8E36-88608156A934}" type="presParOf" srcId="{CD91448B-5B82-46AE-8735-3E83F1808384}" destId="{4FBEF19A-E4E5-4B3A-BD1B-7408C5DBC249}" srcOrd="1" destOrd="0" presId="urn:microsoft.com/office/officeart/2018/2/layout/IconVerticalSolidList"/>
    <dgm:cxn modelId="{D130953A-49D0-4D4D-B48E-9D3AE56297A6}" type="presParOf" srcId="{CD91448B-5B82-46AE-8735-3E83F1808384}" destId="{82E7B4A8-E3E8-4F1B-8986-9ADB4D8B269B}" srcOrd="2" destOrd="0" presId="urn:microsoft.com/office/officeart/2018/2/layout/IconVerticalSolidList"/>
    <dgm:cxn modelId="{6982A81B-E9C9-4F09-8CF1-9CEAA2289407}" type="presParOf" srcId="{CD91448B-5B82-46AE-8735-3E83F1808384}" destId="{D65FC925-40B0-4920-9292-7F73B8E34012}" srcOrd="3" destOrd="0" presId="urn:microsoft.com/office/officeart/2018/2/layout/IconVerticalSolidList"/>
    <dgm:cxn modelId="{EF9FA0C8-3DF9-4269-86CE-2EF90F5F5847}" type="presParOf" srcId="{8F741072-311D-4197-B532-435735AC31C8}" destId="{9227885C-DF05-4554-9805-964A11AC0FBF}" srcOrd="1" destOrd="0" presId="urn:microsoft.com/office/officeart/2018/2/layout/IconVerticalSolidList"/>
    <dgm:cxn modelId="{030BE0CF-9AA9-425F-813C-A9AE464E2E6A}" type="presParOf" srcId="{8F741072-311D-4197-B532-435735AC31C8}" destId="{2C1D1100-5D2C-4ABC-905D-DE79859C5801}" srcOrd="2" destOrd="0" presId="urn:microsoft.com/office/officeart/2018/2/layout/IconVerticalSolidList"/>
    <dgm:cxn modelId="{DEA9B010-59A9-4AB0-9EFD-9C5B766E48AF}" type="presParOf" srcId="{2C1D1100-5D2C-4ABC-905D-DE79859C5801}" destId="{8C799BF8-E042-4351-812A-25878B5D3009}" srcOrd="0" destOrd="0" presId="urn:microsoft.com/office/officeart/2018/2/layout/IconVerticalSolidList"/>
    <dgm:cxn modelId="{DC71B0C3-CF0B-445C-BDA7-66CF4D0A9906}" type="presParOf" srcId="{2C1D1100-5D2C-4ABC-905D-DE79859C5801}" destId="{13BD55C1-89EE-4670-9F43-C5E46A42BD3B}" srcOrd="1" destOrd="0" presId="urn:microsoft.com/office/officeart/2018/2/layout/IconVerticalSolidList"/>
    <dgm:cxn modelId="{72BD9F19-C7E5-4664-A80F-4AC316CA28B0}" type="presParOf" srcId="{2C1D1100-5D2C-4ABC-905D-DE79859C5801}" destId="{E752F132-8BBC-49A9-8733-FF25E2B11324}" srcOrd="2" destOrd="0" presId="urn:microsoft.com/office/officeart/2018/2/layout/IconVerticalSolidList"/>
    <dgm:cxn modelId="{C60C25B0-4B65-4739-A016-30116B33AE8E}" type="presParOf" srcId="{2C1D1100-5D2C-4ABC-905D-DE79859C5801}" destId="{FB53BD9A-E00F-45AA-97CE-193E40AA231D}" srcOrd="3" destOrd="0" presId="urn:microsoft.com/office/officeart/2018/2/layout/IconVerticalSolidList"/>
    <dgm:cxn modelId="{8D137307-5994-4D5E-AF3E-0AB0B1B66484}" type="presParOf" srcId="{8F741072-311D-4197-B532-435735AC31C8}" destId="{48E08B48-2DF3-433A-A5DC-14D01A9B8113}" srcOrd="3" destOrd="0" presId="urn:microsoft.com/office/officeart/2018/2/layout/IconVerticalSolidList"/>
    <dgm:cxn modelId="{27A72A77-BF63-4217-BAE7-4B5BA9C3713E}" type="presParOf" srcId="{8F741072-311D-4197-B532-435735AC31C8}" destId="{8041E9B8-4783-4976-A0A4-6E751D7DC1E2}" srcOrd="4" destOrd="0" presId="urn:microsoft.com/office/officeart/2018/2/layout/IconVerticalSolidList"/>
    <dgm:cxn modelId="{B0DC4602-5758-4A05-8B47-30E275D77EF3}" type="presParOf" srcId="{8041E9B8-4783-4976-A0A4-6E751D7DC1E2}" destId="{C6F76527-566E-4D57-850D-770868FC79C7}" srcOrd="0" destOrd="0" presId="urn:microsoft.com/office/officeart/2018/2/layout/IconVerticalSolidList"/>
    <dgm:cxn modelId="{DA531781-DDD1-48C1-A99C-E99C9830389F}" type="presParOf" srcId="{8041E9B8-4783-4976-A0A4-6E751D7DC1E2}" destId="{356AE9E0-6470-4802-9F5E-831D1755B9E3}" srcOrd="1" destOrd="0" presId="urn:microsoft.com/office/officeart/2018/2/layout/IconVerticalSolidList"/>
    <dgm:cxn modelId="{DD404904-52F1-432D-82B0-CA774495776A}" type="presParOf" srcId="{8041E9B8-4783-4976-A0A4-6E751D7DC1E2}" destId="{172EE66D-B697-48C3-871D-63DD9137E27F}" srcOrd="2" destOrd="0" presId="urn:microsoft.com/office/officeart/2018/2/layout/IconVerticalSolidList"/>
    <dgm:cxn modelId="{88066C03-F30A-426A-BD23-D97CD4087B37}" type="presParOf" srcId="{8041E9B8-4783-4976-A0A4-6E751D7DC1E2}" destId="{167FDD3D-FA1D-4E02-B1DD-F36B5BC254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BAE1FC-A659-404D-A6B7-E16FBCE47B1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06054A8-F0CE-4D73-8F11-5E57ED36BE7A}">
      <dgm:prSet/>
      <dgm:spPr/>
      <dgm:t>
        <a:bodyPr/>
        <a:lstStyle/>
        <a:p>
          <a:r>
            <a:rPr lang="pt-BR" b="1"/>
            <a:t>EM TERMOS PROCESSUAIS:   </a:t>
          </a:r>
          <a:endParaRPr lang="en-US"/>
        </a:p>
      </dgm:t>
    </dgm:pt>
    <dgm:pt modelId="{32036C08-CADE-40C5-8C58-B3B59CC10D91}" type="parTrans" cxnId="{EFD1F6EB-E536-48D0-9AF3-80E65B50FC1A}">
      <dgm:prSet/>
      <dgm:spPr/>
      <dgm:t>
        <a:bodyPr/>
        <a:lstStyle/>
        <a:p>
          <a:endParaRPr lang="en-US"/>
        </a:p>
      </dgm:t>
    </dgm:pt>
    <dgm:pt modelId="{2E5EFE5D-6EAC-4263-A4AC-23C5E14D5BDA}" type="sibTrans" cxnId="{EFD1F6EB-E536-48D0-9AF3-80E65B50FC1A}">
      <dgm:prSet/>
      <dgm:spPr/>
      <dgm:t>
        <a:bodyPr/>
        <a:lstStyle/>
        <a:p>
          <a:endParaRPr lang="en-US"/>
        </a:p>
      </dgm:t>
    </dgm:pt>
    <dgm:pt modelId="{C9A020E3-C71E-441E-99F9-D7ADC616F256}">
      <dgm:prSet/>
      <dgm:spPr/>
      <dgm:t>
        <a:bodyPr/>
        <a:lstStyle/>
        <a:p>
          <a:r>
            <a:rPr lang="pt-BR"/>
            <a:t>EMPRESAS QUE VENDEM PARA TODO BRASIL– TERIAM QUE AJUIZAR EM TODOS OS ESTADOS OU MUNICÍPIOS DO DESTINO?</a:t>
          </a:r>
          <a:endParaRPr lang="en-US"/>
        </a:p>
      </dgm:t>
    </dgm:pt>
    <dgm:pt modelId="{1BD417E7-78F8-4464-9A76-A71DCB9D37ED}" type="parTrans" cxnId="{6CAD7D17-0060-4D84-92ED-096B3CD836BB}">
      <dgm:prSet/>
      <dgm:spPr/>
      <dgm:t>
        <a:bodyPr/>
        <a:lstStyle/>
        <a:p>
          <a:endParaRPr lang="en-US"/>
        </a:p>
      </dgm:t>
    </dgm:pt>
    <dgm:pt modelId="{704DFEC7-FC1E-4CF3-8EA3-B8A37F113230}" type="sibTrans" cxnId="{6CAD7D17-0060-4D84-92ED-096B3CD836BB}">
      <dgm:prSet/>
      <dgm:spPr/>
      <dgm:t>
        <a:bodyPr/>
        <a:lstStyle/>
        <a:p>
          <a:endParaRPr lang="en-US"/>
        </a:p>
      </dgm:t>
    </dgm:pt>
    <dgm:pt modelId="{E912EC29-4E59-4DA4-96F6-C2C326246AE8}">
      <dgm:prSet/>
      <dgm:spPr/>
      <dgm:t>
        <a:bodyPr/>
        <a:lstStyle/>
        <a:p>
          <a:r>
            <a:rPr lang="pt-BR"/>
            <a:t>COMITÊ GESTOR COMO SUBSTITUTO PROCESSUAL?</a:t>
          </a:r>
          <a:endParaRPr lang="en-US"/>
        </a:p>
      </dgm:t>
    </dgm:pt>
    <dgm:pt modelId="{041A6347-9159-422C-A280-63A697B3E5D4}" type="parTrans" cxnId="{C318A016-6DD1-4819-BE55-BED1FC354DA1}">
      <dgm:prSet/>
      <dgm:spPr/>
      <dgm:t>
        <a:bodyPr/>
        <a:lstStyle/>
        <a:p>
          <a:endParaRPr lang="en-US"/>
        </a:p>
      </dgm:t>
    </dgm:pt>
    <dgm:pt modelId="{36A5B672-A454-450F-A9CB-F51D89CF32A7}" type="sibTrans" cxnId="{C318A016-6DD1-4819-BE55-BED1FC354DA1}">
      <dgm:prSet/>
      <dgm:spPr/>
      <dgm:t>
        <a:bodyPr/>
        <a:lstStyle/>
        <a:p>
          <a:endParaRPr lang="en-US"/>
        </a:p>
      </dgm:t>
    </dgm:pt>
    <dgm:pt modelId="{75D710F3-58C4-47F2-B7CC-A92E33364BA7}">
      <dgm:prSet/>
      <dgm:spPr/>
      <dgm:t>
        <a:bodyPr/>
        <a:lstStyle/>
        <a:p>
          <a:r>
            <a:rPr lang="pt-BR" i="0" baseline="0"/>
            <a:t>JF SERÁ O FORO COMPETENTE PARA DIRIMIR CONTROVÉRSIAS ENTRE IBS E CBS?  </a:t>
          </a:r>
          <a:endParaRPr lang="en-US"/>
        </a:p>
      </dgm:t>
    </dgm:pt>
    <dgm:pt modelId="{F78D1BB4-00C3-4C18-8418-23568B7153DD}" type="parTrans" cxnId="{CAF2681A-7D93-490B-9D6B-102ADC673C36}">
      <dgm:prSet/>
      <dgm:spPr/>
      <dgm:t>
        <a:bodyPr/>
        <a:lstStyle/>
        <a:p>
          <a:endParaRPr lang="en-US"/>
        </a:p>
      </dgm:t>
    </dgm:pt>
    <dgm:pt modelId="{EA4A71D9-4197-4ECB-B0FC-16DF12FD6E9A}" type="sibTrans" cxnId="{CAF2681A-7D93-490B-9D6B-102ADC673C36}">
      <dgm:prSet/>
      <dgm:spPr/>
      <dgm:t>
        <a:bodyPr/>
        <a:lstStyle/>
        <a:p>
          <a:endParaRPr lang="en-US"/>
        </a:p>
      </dgm:t>
    </dgm:pt>
    <dgm:pt modelId="{495D9F45-5250-4268-B671-B6E31E3C77AC}">
      <dgm:prSet/>
      <dgm:spPr/>
      <dgm:t>
        <a:bodyPr/>
        <a:lstStyle/>
        <a:p>
          <a:r>
            <a:rPr lang="pt-BR"/>
            <a:t>ONDE AJUIZAR EF? </a:t>
          </a:r>
          <a:endParaRPr lang="en-US"/>
        </a:p>
      </dgm:t>
    </dgm:pt>
    <dgm:pt modelId="{CF7A04BA-936F-45D2-ACDE-42A845DA8B27}" type="parTrans" cxnId="{87E9A3D3-6485-44AC-A7BE-B8DCE55C4535}">
      <dgm:prSet/>
      <dgm:spPr/>
      <dgm:t>
        <a:bodyPr/>
        <a:lstStyle/>
        <a:p>
          <a:endParaRPr lang="en-US"/>
        </a:p>
      </dgm:t>
    </dgm:pt>
    <dgm:pt modelId="{89DE68BF-8018-46B7-B928-84F9B9C98789}" type="sibTrans" cxnId="{87E9A3D3-6485-44AC-A7BE-B8DCE55C4535}">
      <dgm:prSet/>
      <dgm:spPr/>
      <dgm:t>
        <a:bodyPr/>
        <a:lstStyle/>
        <a:p>
          <a:endParaRPr lang="en-US"/>
        </a:p>
      </dgm:t>
    </dgm:pt>
    <dgm:pt modelId="{862896D1-CC97-4845-B783-19B2D8282ED0}">
      <dgm:prSet/>
      <dgm:spPr/>
      <dgm:t>
        <a:bodyPr/>
        <a:lstStyle/>
        <a:p>
          <a:r>
            <a:rPr lang="pt-BR"/>
            <a:t>AUTORIDADE COATORA EM MS?</a:t>
          </a:r>
          <a:endParaRPr lang="en-US"/>
        </a:p>
      </dgm:t>
    </dgm:pt>
    <dgm:pt modelId="{8EBD768E-6272-41CD-9DF8-59897F8F74A4}" type="parTrans" cxnId="{3210181F-7396-40C2-93D8-7D07470D3670}">
      <dgm:prSet/>
      <dgm:spPr/>
      <dgm:t>
        <a:bodyPr/>
        <a:lstStyle/>
        <a:p>
          <a:endParaRPr lang="en-US"/>
        </a:p>
      </dgm:t>
    </dgm:pt>
    <dgm:pt modelId="{CB6EF67E-EC81-47BF-BA53-72E5B544D830}" type="sibTrans" cxnId="{3210181F-7396-40C2-93D8-7D07470D3670}">
      <dgm:prSet/>
      <dgm:spPr/>
      <dgm:t>
        <a:bodyPr/>
        <a:lstStyle/>
        <a:p>
          <a:endParaRPr lang="en-US"/>
        </a:p>
      </dgm:t>
    </dgm:pt>
    <dgm:pt modelId="{B1D94317-67A9-4D6A-A0DF-E7C3687EF610}">
      <dgm:prSet/>
      <dgm:spPr/>
      <dgm:t>
        <a:bodyPr/>
        <a:lstStyle/>
        <a:p>
          <a:r>
            <a:rPr lang="pt-BR"/>
            <a:t>PAGAMENTO DE PRECATÓRIOS?</a:t>
          </a:r>
          <a:endParaRPr lang="en-US"/>
        </a:p>
      </dgm:t>
    </dgm:pt>
    <dgm:pt modelId="{AF855B8C-9567-411C-B63B-FD68B52E2503}" type="parTrans" cxnId="{FE26CD95-99F1-4648-8749-C6CF8D20055D}">
      <dgm:prSet/>
      <dgm:spPr/>
      <dgm:t>
        <a:bodyPr/>
        <a:lstStyle/>
        <a:p>
          <a:endParaRPr lang="en-US"/>
        </a:p>
      </dgm:t>
    </dgm:pt>
    <dgm:pt modelId="{C6C538E4-7649-426C-86AE-8B8F0A611963}" type="sibTrans" cxnId="{FE26CD95-99F1-4648-8749-C6CF8D20055D}">
      <dgm:prSet/>
      <dgm:spPr/>
      <dgm:t>
        <a:bodyPr/>
        <a:lstStyle/>
        <a:p>
          <a:endParaRPr lang="en-US"/>
        </a:p>
      </dgm:t>
    </dgm:pt>
    <dgm:pt modelId="{C5B7647C-7957-45A8-80B1-D7B0DAB845A2}" type="pres">
      <dgm:prSet presAssocID="{A8BAE1FC-A659-404D-A6B7-E16FBCE47B11}" presName="linear" presStyleCnt="0">
        <dgm:presLayoutVars>
          <dgm:animLvl val="lvl"/>
          <dgm:resizeHandles val="exact"/>
        </dgm:presLayoutVars>
      </dgm:prSet>
      <dgm:spPr/>
    </dgm:pt>
    <dgm:pt modelId="{1E25B005-1047-4B4B-8FA8-4BD25380B660}" type="pres">
      <dgm:prSet presAssocID="{406054A8-F0CE-4D73-8F11-5E57ED36BE7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2E83BAD-92B9-4A02-A5F6-418617E26F0A}" type="pres">
      <dgm:prSet presAssocID="{2E5EFE5D-6EAC-4263-A4AC-23C5E14D5BDA}" presName="spacer" presStyleCnt="0"/>
      <dgm:spPr/>
    </dgm:pt>
    <dgm:pt modelId="{D912C390-43E4-4657-9D16-C8C677B596AA}" type="pres">
      <dgm:prSet presAssocID="{C9A020E3-C71E-441E-99F9-D7ADC616F25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6843FD6-A9EC-4AE9-9CB3-420267550F4C}" type="pres">
      <dgm:prSet presAssocID="{704DFEC7-FC1E-4CF3-8EA3-B8A37F113230}" presName="spacer" presStyleCnt="0"/>
      <dgm:spPr/>
    </dgm:pt>
    <dgm:pt modelId="{9D56DBCF-B26A-46D5-B767-E133279EDF1A}" type="pres">
      <dgm:prSet presAssocID="{E912EC29-4E59-4DA4-96F6-C2C326246AE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7EC256E3-BE30-42B6-97F5-780167B41F79}" type="pres">
      <dgm:prSet presAssocID="{36A5B672-A454-450F-A9CB-F51D89CF32A7}" presName="spacer" presStyleCnt="0"/>
      <dgm:spPr/>
    </dgm:pt>
    <dgm:pt modelId="{1F11201C-F102-4420-AC06-439EDB29533C}" type="pres">
      <dgm:prSet presAssocID="{75D710F3-58C4-47F2-B7CC-A92E33364BA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1D135DC-A047-441F-8E8A-54B2FA55B63E}" type="pres">
      <dgm:prSet presAssocID="{EA4A71D9-4197-4ECB-B0FC-16DF12FD6E9A}" presName="spacer" presStyleCnt="0"/>
      <dgm:spPr/>
    </dgm:pt>
    <dgm:pt modelId="{89A27FA7-4E25-433B-A92D-11527CD71F64}" type="pres">
      <dgm:prSet presAssocID="{495D9F45-5250-4268-B671-B6E31E3C77A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0242512-438D-44F9-BFCD-07234D91A54D}" type="pres">
      <dgm:prSet presAssocID="{89DE68BF-8018-46B7-B928-84F9B9C98789}" presName="spacer" presStyleCnt="0"/>
      <dgm:spPr/>
    </dgm:pt>
    <dgm:pt modelId="{B455C9F9-3C03-4652-8C6E-1B65748AB90D}" type="pres">
      <dgm:prSet presAssocID="{862896D1-CC97-4845-B783-19B2D8282ED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08663C8-6602-43AC-AF1F-1457E8D8697E}" type="pres">
      <dgm:prSet presAssocID="{CB6EF67E-EC81-47BF-BA53-72E5B544D830}" presName="spacer" presStyleCnt="0"/>
      <dgm:spPr/>
    </dgm:pt>
    <dgm:pt modelId="{E8825758-36F9-4459-8F33-F73823FB9FD4}" type="pres">
      <dgm:prSet presAssocID="{B1D94317-67A9-4D6A-A0DF-E7C3687EF610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C318A016-6DD1-4819-BE55-BED1FC354DA1}" srcId="{A8BAE1FC-A659-404D-A6B7-E16FBCE47B11}" destId="{E912EC29-4E59-4DA4-96F6-C2C326246AE8}" srcOrd="2" destOrd="0" parTransId="{041A6347-9159-422C-A280-63A697B3E5D4}" sibTransId="{36A5B672-A454-450F-A9CB-F51D89CF32A7}"/>
    <dgm:cxn modelId="{6CAD7D17-0060-4D84-92ED-096B3CD836BB}" srcId="{A8BAE1FC-A659-404D-A6B7-E16FBCE47B11}" destId="{C9A020E3-C71E-441E-99F9-D7ADC616F256}" srcOrd="1" destOrd="0" parTransId="{1BD417E7-78F8-4464-9A76-A71DCB9D37ED}" sibTransId="{704DFEC7-FC1E-4CF3-8EA3-B8A37F113230}"/>
    <dgm:cxn modelId="{CAF2681A-7D93-490B-9D6B-102ADC673C36}" srcId="{A8BAE1FC-A659-404D-A6B7-E16FBCE47B11}" destId="{75D710F3-58C4-47F2-B7CC-A92E33364BA7}" srcOrd="3" destOrd="0" parTransId="{F78D1BB4-00C3-4C18-8418-23568B7153DD}" sibTransId="{EA4A71D9-4197-4ECB-B0FC-16DF12FD6E9A}"/>
    <dgm:cxn modelId="{3210181F-7396-40C2-93D8-7D07470D3670}" srcId="{A8BAE1FC-A659-404D-A6B7-E16FBCE47B11}" destId="{862896D1-CC97-4845-B783-19B2D8282ED0}" srcOrd="5" destOrd="0" parTransId="{8EBD768E-6272-41CD-9DF8-59897F8F74A4}" sibTransId="{CB6EF67E-EC81-47BF-BA53-72E5B544D830}"/>
    <dgm:cxn modelId="{7D9E4E22-2CAD-4171-8DC2-7160814FAC59}" type="presOf" srcId="{C9A020E3-C71E-441E-99F9-D7ADC616F256}" destId="{D912C390-43E4-4657-9D16-C8C677B596AA}" srcOrd="0" destOrd="0" presId="urn:microsoft.com/office/officeart/2005/8/layout/vList2"/>
    <dgm:cxn modelId="{75FEB03C-CDB1-4147-8B4E-2008A95CD0F4}" type="presOf" srcId="{862896D1-CC97-4845-B783-19B2D8282ED0}" destId="{B455C9F9-3C03-4652-8C6E-1B65748AB90D}" srcOrd="0" destOrd="0" presId="urn:microsoft.com/office/officeart/2005/8/layout/vList2"/>
    <dgm:cxn modelId="{6653FD76-3821-42A0-BDA6-A248EADA681C}" type="presOf" srcId="{406054A8-F0CE-4D73-8F11-5E57ED36BE7A}" destId="{1E25B005-1047-4B4B-8FA8-4BD25380B660}" srcOrd="0" destOrd="0" presId="urn:microsoft.com/office/officeart/2005/8/layout/vList2"/>
    <dgm:cxn modelId="{5F04A881-9800-4457-942E-7F8883466724}" type="presOf" srcId="{75D710F3-58C4-47F2-B7CC-A92E33364BA7}" destId="{1F11201C-F102-4420-AC06-439EDB29533C}" srcOrd="0" destOrd="0" presId="urn:microsoft.com/office/officeart/2005/8/layout/vList2"/>
    <dgm:cxn modelId="{FE26CD95-99F1-4648-8749-C6CF8D20055D}" srcId="{A8BAE1FC-A659-404D-A6B7-E16FBCE47B11}" destId="{B1D94317-67A9-4D6A-A0DF-E7C3687EF610}" srcOrd="6" destOrd="0" parTransId="{AF855B8C-9567-411C-B63B-FD68B52E2503}" sibTransId="{C6C538E4-7649-426C-86AE-8B8F0A611963}"/>
    <dgm:cxn modelId="{57CF419B-3D8A-4E60-B1FE-3BE55D116A57}" type="presOf" srcId="{495D9F45-5250-4268-B671-B6E31E3C77AC}" destId="{89A27FA7-4E25-433B-A92D-11527CD71F64}" srcOrd="0" destOrd="0" presId="urn:microsoft.com/office/officeart/2005/8/layout/vList2"/>
    <dgm:cxn modelId="{D1054CA4-2E6A-4814-9D54-EACB2853D92C}" type="presOf" srcId="{B1D94317-67A9-4D6A-A0DF-E7C3687EF610}" destId="{E8825758-36F9-4459-8F33-F73823FB9FD4}" srcOrd="0" destOrd="0" presId="urn:microsoft.com/office/officeart/2005/8/layout/vList2"/>
    <dgm:cxn modelId="{8032ABB8-263B-435C-B471-F2499B1A2A4F}" type="presOf" srcId="{A8BAE1FC-A659-404D-A6B7-E16FBCE47B11}" destId="{C5B7647C-7957-45A8-80B1-D7B0DAB845A2}" srcOrd="0" destOrd="0" presId="urn:microsoft.com/office/officeart/2005/8/layout/vList2"/>
    <dgm:cxn modelId="{9C7894C5-2816-4553-BFD2-975BEB4A4E50}" type="presOf" srcId="{E912EC29-4E59-4DA4-96F6-C2C326246AE8}" destId="{9D56DBCF-B26A-46D5-B767-E133279EDF1A}" srcOrd="0" destOrd="0" presId="urn:microsoft.com/office/officeart/2005/8/layout/vList2"/>
    <dgm:cxn modelId="{87E9A3D3-6485-44AC-A7BE-B8DCE55C4535}" srcId="{A8BAE1FC-A659-404D-A6B7-E16FBCE47B11}" destId="{495D9F45-5250-4268-B671-B6E31E3C77AC}" srcOrd="4" destOrd="0" parTransId="{CF7A04BA-936F-45D2-ACDE-42A845DA8B27}" sibTransId="{89DE68BF-8018-46B7-B928-84F9B9C98789}"/>
    <dgm:cxn modelId="{EFD1F6EB-E536-48D0-9AF3-80E65B50FC1A}" srcId="{A8BAE1FC-A659-404D-A6B7-E16FBCE47B11}" destId="{406054A8-F0CE-4D73-8F11-5E57ED36BE7A}" srcOrd="0" destOrd="0" parTransId="{32036C08-CADE-40C5-8C58-B3B59CC10D91}" sibTransId="{2E5EFE5D-6EAC-4263-A4AC-23C5E14D5BDA}"/>
    <dgm:cxn modelId="{4D43E2A4-5C4C-4DA7-9FB8-29AC05173B88}" type="presParOf" srcId="{C5B7647C-7957-45A8-80B1-D7B0DAB845A2}" destId="{1E25B005-1047-4B4B-8FA8-4BD25380B660}" srcOrd="0" destOrd="0" presId="urn:microsoft.com/office/officeart/2005/8/layout/vList2"/>
    <dgm:cxn modelId="{8A57704E-2616-409E-B637-C9CBC3C2AB00}" type="presParOf" srcId="{C5B7647C-7957-45A8-80B1-D7B0DAB845A2}" destId="{32E83BAD-92B9-4A02-A5F6-418617E26F0A}" srcOrd="1" destOrd="0" presId="urn:microsoft.com/office/officeart/2005/8/layout/vList2"/>
    <dgm:cxn modelId="{0F7312E7-27D7-4A98-8084-1D0BC0BBC573}" type="presParOf" srcId="{C5B7647C-7957-45A8-80B1-D7B0DAB845A2}" destId="{D912C390-43E4-4657-9D16-C8C677B596AA}" srcOrd="2" destOrd="0" presId="urn:microsoft.com/office/officeart/2005/8/layout/vList2"/>
    <dgm:cxn modelId="{538A6E65-F2E7-40A1-915F-B14BB1D1FA22}" type="presParOf" srcId="{C5B7647C-7957-45A8-80B1-D7B0DAB845A2}" destId="{56843FD6-A9EC-4AE9-9CB3-420267550F4C}" srcOrd="3" destOrd="0" presId="urn:microsoft.com/office/officeart/2005/8/layout/vList2"/>
    <dgm:cxn modelId="{2F195189-BA64-469E-85CD-6D1EDA5B3C50}" type="presParOf" srcId="{C5B7647C-7957-45A8-80B1-D7B0DAB845A2}" destId="{9D56DBCF-B26A-46D5-B767-E133279EDF1A}" srcOrd="4" destOrd="0" presId="urn:microsoft.com/office/officeart/2005/8/layout/vList2"/>
    <dgm:cxn modelId="{C0737D24-15C8-43EA-9A33-89D8F8D8D06B}" type="presParOf" srcId="{C5B7647C-7957-45A8-80B1-D7B0DAB845A2}" destId="{7EC256E3-BE30-42B6-97F5-780167B41F79}" srcOrd="5" destOrd="0" presId="urn:microsoft.com/office/officeart/2005/8/layout/vList2"/>
    <dgm:cxn modelId="{F84723CE-9957-4193-9B7E-4D40C3F06306}" type="presParOf" srcId="{C5B7647C-7957-45A8-80B1-D7B0DAB845A2}" destId="{1F11201C-F102-4420-AC06-439EDB29533C}" srcOrd="6" destOrd="0" presId="urn:microsoft.com/office/officeart/2005/8/layout/vList2"/>
    <dgm:cxn modelId="{26080849-AF71-427A-921A-5C97AE2C5EC9}" type="presParOf" srcId="{C5B7647C-7957-45A8-80B1-D7B0DAB845A2}" destId="{21D135DC-A047-441F-8E8A-54B2FA55B63E}" srcOrd="7" destOrd="0" presId="urn:microsoft.com/office/officeart/2005/8/layout/vList2"/>
    <dgm:cxn modelId="{648922D4-E867-44D7-9B6D-77B6806E7038}" type="presParOf" srcId="{C5B7647C-7957-45A8-80B1-D7B0DAB845A2}" destId="{89A27FA7-4E25-433B-A92D-11527CD71F64}" srcOrd="8" destOrd="0" presId="urn:microsoft.com/office/officeart/2005/8/layout/vList2"/>
    <dgm:cxn modelId="{59DAC262-BACB-4EF7-909F-AB20F3529504}" type="presParOf" srcId="{C5B7647C-7957-45A8-80B1-D7B0DAB845A2}" destId="{F0242512-438D-44F9-BFCD-07234D91A54D}" srcOrd="9" destOrd="0" presId="urn:microsoft.com/office/officeart/2005/8/layout/vList2"/>
    <dgm:cxn modelId="{29077D85-C337-4FEA-A7B3-3822F98A8CED}" type="presParOf" srcId="{C5B7647C-7957-45A8-80B1-D7B0DAB845A2}" destId="{B455C9F9-3C03-4652-8C6E-1B65748AB90D}" srcOrd="10" destOrd="0" presId="urn:microsoft.com/office/officeart/2005/8/layout/vList2"/>
    <dgm:cxn modelId="{27CE2BB5-470B-4BC7-A487-72DA01D22349}" type="presParOf" srcId="{C5B7647C-7957-45A8-80B1-D7B0DAB845A2}" destId="{708663C8-6602-43AC-AF1F-1457E8D8697E}" srcOrd="11" destOrd="0" presId="urn:microsoft.com/office/officeart/2005/8/layout/vList2"/>
    <dgm:cxn modelId="{D83181B9-D1A4-44ED-BCF2-DA092D283BDD}" type="presParOf" srcId="{C5B7647C-7957-45A8-80B1-D7B0DAB845A2}" destId="{E8825758-36F9-4459-8F33-F73823FB9FD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CBDF25-E348-4A66-B389-421E21C6271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FD0D4DC-727D-4CC4-A085-FE8F022ABE64}">
      <dgm:prSet/>
      <dgm:spPr/>
      <dgm:t>
        <a:bodyPr/>
        <a:lstStyle/>
        <a:p>
          <a:r>
            <a:rPr lang="pt-BR" b="1"/>
            <a:t>MANTER TUDO COMO ESTÁ? </a:t>
          </a:r>
          <a:endParaRPr lang="en-US"/>
        </a:p>
      </dgm:t>
    </dgm:pt>
    <dgm:pt modelId="{F0481758-9847-4D7D-AB79-94AD95B75721}" type="parTrans" cxnId="{7D69454F-22F9-4B24-988B-34D6F16228C4}">
      <dgm:prSet/>
      <dgm:spPr/>
      <dgm:t>
        <a:bodyPr/>
        <a:lstStyle/>
        <a:p>
          <a:endParaRPr lang="en-US"/>
        </a:p>
      </dgm:t>
    </dgm:pt>
    <dgm:pt modelId="{81ED520E-A26B-467E-9C66-BFBC9B545B28}" type="sibTrans" cxnId="{7D69454F-22F9-4B24-988B-34D6F16228C4}">
      <dgm:prSet/>
      <dgm:spPr/>
      <dgm:t>
        <a:bodyPr/>
        <a:lstStyle/>
        <a:p>
          <a:endParaRPr lang="en-US"/>
        </a:p>
      </dgm:t>
    </dgm:pt>
    <dgm:pt modelId="{8BB14636-E5B6-4789-AC74-3D17AC74A820}">
      <dgm:prSet/>
      <dgm:spPr/>
      <dgm:t>
        <a:bodyPr/>
        <a:lstStyle/>
        <a:p>
          <a:r>
            <a:rPr lang="pt-BR" b="1"/>
            <a:t>CRIAÇÃO DE UM FORO NACIONAL – PRECISA DE PEC</a:t>
          </a:r>
          <a:endParaRPr lang="en-US"/>
        </a:p>
      </dgm:t>
    </dgm:pt>
    <dgm:pt modelId="{AE31BC12-56B3-4CDA-BAC6-77BE34FC62F8}" type="parTrans" cxnId="{F3F4FFE7-6253-4DB7-8264-56B65F5CA373}">
      <dgm:prSet/>
      <dgm:spPr/>
      <dgm:t>
        <a:bodyPr/>
        <a:lstStyle/>
        <a:p>
          <a:endParaRPr lang="en-US"/>
        </a:p>
      </dgm:t>
    </dgm:pt>
    <dgm:pt modelId="{ECE79DF0-7ED0-445E-8A75-F6FB3D363A92}" type="sibTrans" cxnId="{F3F4FFE7-6253-4DB7-8264-56B65F5CA373}">
      <dgm:prSet/>
      <dgm:spPr/>
      <dgm:t>
        <a:bodyPr/>
        <a:lstStyle/>
        <a:p>
          <a:endParaRPr lang="en-US"/>
        </a:p>
      </dgm:t>
    </dgm:pt>
    <dgm:pt modelId="{56BF27E0-CE5D-4EF9-81D5-D0BF26F3202E}">
      <dgm:prSet/>
      <dgm:spPr/>
      <dgm:t>
        <a:bodyPr/>
        <a:lstStyle/>
        <a:p>
          <a:r>
            <a:rPr lang="pt-BR" b="1"/>
            <a:t>TRIBUTOS IDÊNTICOS – DECISOES UNIFORMES</a:t>
          </a:r>
          <a:endParaRPr lang="en-US"/>
        </a:p>
      </dgm:t>
    </dgm:pt>
    <dgm:pt modelId="{BD5E53C6-FE66-4B76-A466-03C01A944515}" type="parTrans" cxnId="{AAE445D5-E690-4DB2-A3D9-A96341B44209}">
      <dgm:prSet/>
      <dgm:spPr/>
      <dgm:t>
        <a:bodyPr/>
        <a:lstStyle/>
        <a:p>
          <a:endParaRPr lang="en-US"/>
        </a:p>
      </dgm:t>
    </dgm:pt>
    <dgm:pt modelId="{BA03A4CB-6E78-4CE6-8BC9-EC8FE32F15BF}" type="sibTrans" cxnId="{AAE445D5-E690-4DB2-A3D9-A96341B44209}">
      <dgm:prSet/>
      <dgm:spPr/>
      <dgm:t>
        <a:bodyPr/>
        <a:lstStyle/>
        <a:p>
          <a:endParaRPr lang="en-US"/>
        </a:p>
      </dgm:t>
    </dgm:pt>
    <dgm:pt modelId="{1E72AD36-6E0D-4FC6-A200-92F232B3332E}">
      <dgm:prSet/>
      <dgm:spPr/>
      <dgm:t>
        <a:bodyPr/>
        <a:lstStyle/>
        <a:p>
          <a:r>
            <a:rPr lang="pt-BR" b="1"/>
            <a:t>ESPECIALIZAÇÃO DA JUSTIÇA PARA MATÉRIA TRIBUTÁRIA </a:t>
          </a:r>
          <a:endParaRPr lang="en-US"/>
        </a:p>
      </dgm:t>
    </dgm:pt>
    <dgm:pt modelId="{D7BE70AF-E894-4FFA-93E4-A5591084A82B}" type="parTrans" cxnId="{4FB3B11B-F03B-457E-9C70-6EC95E9FA7CA}">
      <dgm:prSet/>
      <dgm:spPr/>
      <dgm:t>
        <a:bodyPr/>
        <a:lstStyle/>
        <a:p>
          <a:endParaRPr lang="en-US"/>
        </a:p>
      </dgm:t>
    </dgm:pt>
    <dgm:pt modelId="{4509A52E-9836-4071-9781-AC0D80E90301}" type="sibTrans" cxnId="{4FB3B11B-F03B-457E-9C70-6EC95E9FA7CA}">
      <dgm:prSet/>
      <dgm:spPr/>
      <dgm:t>
        <a:bodyPr/>
        <a:lstStyle/>
        <a:p>
          <a:endParaRPr lang="en-US"/>
        </a:p>
      </dgm:t>
    </dgm:pt>
    <dgm:pt modelId="{960CD37D-4D0F-44C7-9A6A-B44ACB436013}">
      <dgm:prSet/>
      <dgm:spPr/>
      <dgm:t>
        <a:bodyPr/>
        <a:lstStyle/>
        <a:p>
          <a:r>
            <a:rPr lang="pt-BR" b="1"/>
            <a:t>JULGAMENTOS COM TEMPORALIDADE SEMELHANTE</a:t>
          </a:r>
          <a:endParaRPr lang="en-US"/>
        </a:p>
      </dgm:t>
    </dgm:pt>
    <dgm:pt modelId="{74AB1B5D-4E7B-4089-AA66-4215CB979EEB}" type="parTrans" cxnId="{303680DC-A6A9-4082-969C-EAB82734235B}">
      <dgm:prSet/>
      <dgm:spPr/>
      <dgm:t>
        <a:bodyPr/>
        <a:lstStyle/>
        <a:p>
          <a:endParaRPr lang="en-US"/>
        </a:p>
      </dgm:t>
    </dgm:pt>
    <dgm:pt modelId="{0307EDAE-E8F5-44E6-9766-6D1262A486EC}" type="sibTrans" cxnId="{303680DC-A6A9-4082-969C-EAB82734235B}">
      <dgm:prSet/>
      <dgm:spPr/>
      <dgm:t>
        <a:bodyPr/>
        <a:lstStyle/>
        <a:p>
          <a:endParaRPr lang="en-US"/>
        </a:p>
      </dgm:t>
    </dgm:pt>
    <dgm:pt modelId="{42EF439A-9D0F-4BA8-8C07-9DC1A5CCB196}">
      <dgm:prSet/>
      <dgm:spPr/>
      <dgm:t>
        <a:bodyPr/>
        <a:lstStyle/>
        <a:p>
          <a:r>
            <a:rPr lang="pt-BR" b="1"/>
            <a:t>GRUPO DE TRABALHO DO CNJ</a:t>
          </a:r>
          <a:endParaRPr lang="en-US"/>
        </a:p>
      </dgm:t>
    </dgm:pt>
    <dgm:pt modelId="{C3CFC227-3803-42D9-B50E-2521F2D0C7A2}" type="parTrans" cxnId="{B1219D07-CEA4-49F7-B576-6C47CCCCE880}">
      <dgm:prSet/>
      <dgm:spPr/>
      <dgm:t>
        <a:bodyPr/>
        <a:lstStyle/>
        <a:p>
          <a:endParaRPr lang="en-US"/>
        </a:p>
      </dgm:t>
    </dgm:pt>
    <dgm:pt modelId="{8A8ED787-970A-43D3-AA9E-719686716998}" type="sibTrans" cxnId="{B1219D07-CEA4-49F7-B576-6C47CCCCE880}">
      <dgm:prSet/>
      <dgm:spPr/>
      <dgm:t>
        <a:bodyPr/>
        <a:lstStyle/>
        <a:p>
          <a:endParaRPr lang="en-US"/>
        </a:p>
      </dgm:t>
    </dgm:pt>
    <dgm:pt modelId="{2CA699A4-585A-418A-BD8F-366EE8C9293A}">
      <dgm:prSet/>
      <dgm:spPr/>
      <dgm:t>
        <a:bodyPr/>
        <a:lstStyle/>
        <a:p>
          <a:r>
            <a:rPr lang="pt-BR" b="1"/>
            <a:t>APROVAÇÃO DO PLs QUE TRATAM DA REFORMA DO PROCESSO TRIBUTÁRIO</a:t>
          </a:r>
          <a:endParaRPr lang="en-US"/>
        </a:p>
      </dgm:t>
    </dgm:pt>
    <dgm:pt modelId="{03D6511A-01F9-4369-952D-A048AD2710BF}" type="parTrans" cxnId="{DC39080E-5089-4151-AF03-61E99E384124}">
      <dgm:prSet/>
      <dgm:spPr/>
      <dgm:t>
        <a:bodyPr/>
        <a:lstStyle/>
        <a:p>
          <a:endParaRPr lang="en-US"/>
        </a:p>
      </dgm:t>
    </dgm:pt>
    <dgm:pt modelId="{FBAD0A18-1F69-4278-A548-1FCC478C6FC3}" type="sibTrans" cxnId="{DC39080E-5089-4151-AF03-61E99E384124}">
      <dgm:prSet/>
      <dgm:spPr/>
      <dgm:t>
        <a:bodyPr/>
        <a:lstStyle/>
        <a:p>
          <a:endParaRPr lang="en-US"/>
        </a:p>
      </dgm:t>
    </dgm:pt>
    <dgm:pt modelId="{6AB2D229-6A17-471E-AEAB-E7C35444FF1E}">
      <dgm:prSet/>
      <dgm:spPr/>
      <dgm:t>
        <a:bodyPr/>
        <a:lstStyle/>
        <a:p>
          <a:r>
            <a:rPr lang="pt-BR" b="1"/>
            <a:t>INVESTIR NO AVANÇO DA JUSTIÇA MULTIPORTAS </a:t>
          </a:r>
          <a:endParaRPr lang="en-US"/>
        </a:p>
      </dgm:t>
    </dgm:pt>
    <dgm:pt modelId="{03F94FCD-E4EF-4FCA-9E7B-5E1747BE1CCB}" type="parTrans" cxnId="{96F3A0D8-06A6-480C-8B89-06D771A3FF1F}">
      <dgm:prSet/>
      <dgm:spPr/>
      <dgm:t>
        <a:bodyPr/>
        <a:lstStyle/>
        <a:p>
          <a:endParaRPr lang="en-US"/>
        </a:p>
      </dgm:t>
    </dgm:pt>
    <dgm:pt modelId="{06B23909-5BA8-4D87-A849-AAC7567DD197}" type="sibTrans" cxnId="{96F3A0D8-06A6-480C-8B89-06D771A3FF1F}">
      <dgm:prSet/>
      <dgm:spPr/>
      <dgm:t>
        <a:bodyPr/>
        <a:lstStyle/>
        <a:p>
          <a:endParaRPr lang="en-US"/>
        </a:p>
      </dgm:t>
    </dgm:pt>
    <dgm:pt modelId="{6BE6C5AA-746D-4019-B2A7-51F14E7B9B01}" type="pres">
      <dgm:prSet presAssocID="{77CBDF25-E348-4A66-B389-421E21C6271E}" presName="diagram" presStyleCnt="0">
        <dgm:presLayoutVars>
          <dgm:dir/>
          <dgm:resizeHandles val="exact"/>
        </dgm:presLayoutVars>
      </dgm:prSet>
      <dgm:spPr/>
    </dgm:pt>
    <dgm:pt modelId="{E706AA43-6EF4-4307-A84F-1561B731C713}" type="pres">
      <dgm:prSet presAssocID="{8FD0D4DC-727D-4CC4-A085-FE8F022ABE64}" presName="node" presStyleLbl="node1" presStyleIdx="0" presStyleCnt="8">
        <dgm:presLayoutVars>
          <dgm:bulletEnabled val="1"/>
        </dgm:presLayoutVars>
      </dgm:prSet>
      <dgm:spPr/>
    </dgm:pt>
    <dgm:pt modelId="{56506BB8-5A9B-4CDC-A123-359131D8613A}" type="pres">
      <dgm:prSet presAssocID="{81ED520E-A26B-467E-9C66-BFBC9B545B28}" presName="sibTrans" presStyleCnt="0"/>
      <dgm:spPr/>
    </dgm:pt>
    <dgm:pt modelId="{41B20DE4-36E1-441B-BB63-E25D12DBD8A0}" type="pres">
      <dgm:prSet presAssocID="{8BB14636-E5B6-4789-AC74-3D17AC74A820}" presName="node" presStyleLbl="node1" presStyleIdx="1" presStyleCnt="8">
        <dgm:presLayoutVars>
          <dgm:bulletEnabled val="1"/>
        </dgm:presLayoutVars>
      </dgm:prSet>
      <dgm:spPr/>
    </dgm:pt>
    <dgm:pt modelId="{4BC16437-EB77-4154-89D0-B6D72897D056}" type="pres">
      <dgm:prSet presAssocID="{ECE79DF0-7ED0-445E-8A75-F6FB3D363A92}" presName="sibTrans" presStyleCnt="0"/>
      <dgm:spPr/>
    </dgm:pt>
    <dgm:pt modelId="{A766E2D7-2BA2-47F9-92FA-97FC5EF4EFEC}" type="pres">
      <dgm:prSet presAssocID="{56BF27E0-CE5D-4EF9-81D5-D0BF26F3202E}" presName="node" presStyleLbl="node1" presStyleIdx="2" presStyleCnt="8">
        <dgm:presLayoutVars>
          <dgm:bulletEnabled val="1"/>
        </dgm:presLayoutVars>
      </dgm:prSet>
      <dgm:spPr/>
    </dgm:pt>
    <dgm:pt modelId="{B43F745C-5D90-4AC8-9717-35105696F119}" type="pres">
      <dgm:prSet presAssocID="{BA03A4CB-6E78-4CE6-8BC9-EC8FE32F15BF}" presName="sibTrans" presStyleCnt="0"/>
      <dgm:spPr/>
    </dgm:pt>
    <dgm:pt modelId="{9D68BAE2-34B7-4851-B62F-B39CF81B7DA5}" type="pres">
      <dgm:prSet presAssocID="{1E72AD36-6E0D-4FC6-A200-92F232B3332E}" presName="node" presStyleLbl="node1" presStyleIdx="3" presStyleCnt="8">
        <dgm:presLayoutVars>
          <dgm:bulletEnabled val="1"/>
        </dgm:presLayoutVars>
      </dgm:prSet>
      <dgm:spPr/>
    </dgm:pt>
    <dgm:pt modelId="{CC0746EE-C73B-4A00-9EB3-16BC3BFD1718}" type="pres">
      <dgm:prSet presAssocID="{4509A52E-9836-4071-9781-AC0D80E90301}" presName="sibTrans" presStyleCnt="0"/>
      <dgm:spPr/>
    </dgm:pt>
    <dgm:pt modelId="{E2E4FBDA-C7E9-4CBC-8F13-1AD287DECF17}" type="pres">
      <dgm:prSet presAssocID="{960CD37D-4D0F-44C7-9A6A-B44ACB436013}" presName="node" presStyleLbl="node1" presStyleIdx="4" presStyleCnt="8">
        <dgm:presLayoutVars>
          <dgm:bulletEnabled val="1"/>
        </dgm:presLayoutVars>
      </dgm:prSet>
      <dgm:spPr/>
    </dgm:pt>
    <dgm:pt modelId="{2CAB546C-0E3B-4922-ADFA-3464FF39DDD3}" type="pres">
      <dgm:prSet presAssocID="{0307EDAE-E8F5-44E6-9766-6D1262A486EC}" presName="sibTrans" presStyleCnt="0"/>
      <dgm:spPr/>
    </dgm:pt>
    <dgm:pt modelId="{DF304485-8B2B-48C4-8900-1CBEF4513B6E}" type="pres">
      <dgm:prSet presAssocID="{42EF439A-9D0F-4BA8-8C07-9DC1A5CCB196}" presName="node" presStyleLbl="node1" presStyleIdx="5" presStyleCnt="8">
        <dgm:presLayoutVars>
          <dgm:bulletEnabled val="1"/>
        </dgm:presLayoutVars>
      </dgm:prSet>
      <dgm:spPr/>
    </dgm:pt>
    <dgm:pt modelId="{8718D247-E9C4-41F5-9E2B-535C29C3842B}" type="pres">
      <dgm:prSet presAssocID="{8A8ED787-970A-43D3-AA9E-719686716998}" presName="sibTrans" presStyleCnt="0"/>
      <dgm:spPr/>
    </dgm:pt>
    <dgm:pt modelId="{AFD98164-85CB-45E3-8E59-56E50D4C2B38}" type="pres">
      <dgm:prSet presAssocID="{2CA699A4-585A-418A-BD8F-366EE8C9293A}" presName="node" presStyleLbl="node1" presStyleIdx="6" presStyleCnt="8">
        <dgm:presLayoutVars>
          <dgm:bulletEnabled val="1"/>
        </dgm:presLayoutVars>
      </dgm:prSet>
      <dgm:spPr/>
    </dgm:pt>
    <dgm:pt modelId="{1FD05FBB-74F8-4766-BF95-AD76909F5237}" type="pres">
      <dgm:prSet presAssocID="{FBAD0A18-1F69-4278-A548-1FCC478C6FC3}" presName="sibTrans" presStyleCnt="0"/>
      <dgm:spPr/>
    </dgm:pt>
    <dgm:pt modelId="{3098C7B3-0806-4828-99B0-B9CE439BF09F}" type="pres">
      <dgm:prSet presAssocID="{6AB2D229-6A17-471E-AEAB-E7C35444FF1E}" presName="node" presStyleLbl="node1" presStyleIdx="7" presStyleCnt="8">
        <dgm:presLayoutVars>
          <dgm:bulletEnabled val="1"/>
        </dgm:presLayoutVars>
      </dgm:prSet>
      <dgm:spPr/>
    </dgm:pt>
  </dgm:ptLst>
  <dgm:cxnLst>
    <dgm:cxn modelId="{B1219D07-CEA4-49F7-B576-6C47CCCCE880}" srcId="{77CBDF25-E348-4A66-B389-421E21C6271E}" destId="{42EF439A-9D0F-4BA8-8C07-9DC1A5CCB196}" srcOrd="5" destOrd="0" parTransId="{C3CFC227-3803-42D9-B50E-2521F2D0C7A2}" sibTransId="{8A8ED787-970A-43D3-AA9E-719686716998}"/>
    <dgm:cxn modelId="{DC39080E-5089-4151-AF03-61E99E384124}" srcId="{77CBDF25-E348-4A66-B389-421E21C6271E}" destId="{2CA699A4-585A-418A-BD8F-366EE8C9293A}" srcOrd="6" destOrd="0" parTransId="{03D6511A-01F9-4369-952D-A048AD2710BF}" sibTransId="{FBAD0A18-1F69-4278-A548-1FCC478C6FC3}"/>
    <dgm:cxn modelId="{2459031A-C5FC-4420-A4F4-D37BE4B5FE00}" type="presOf" srcId="{56BF27E0-CE5D-4EF9-81D5-D0BF26F3202E}" destId="{A766E2D7-2BA2-47F9-92FA-97FC5EF4EFEC}" srcOrd="0" destOrd="0" presId="urn:microsoft.com/office/officeart/2005/8/layout/default"/>
    <dgm:cxn modelId="{4FB3B11B-F03B-457E-9C70-6EC95E9FA7CA}" srcId="{77CBDF25-E348-4A66-B389-421E21C6271E}" destId="{1E72AD36-6E0D-4FC6-A200-92F232B3332E}" srcOrd="3" destOrd="0" parTransId="{D7BE70AF-E894-4FFA-93E4-A5591084A82B}" sibTransId="{4509A52E-9836-4071-9781-AC0D80E90301}"/>
    <dgm:cxn modelId="{41631060-8462-46FD-ADEF-56EBDE3E88F6}" type="presOf" srcId="{8FD0D4DC-727D-4CC4-A085-FE8F022ABE64}" destId="{E706AA43-6EF4-4307-A84F-1561B731C713}" srcOrd="0" destOrd="0" presId="urn:microsoft.com/office/officeart/2005/8/layout/default"/>
    <dgm:cxn modelId="{E8D76961-7937-4623-B8E9-A463509BCC90}" type="presOf" srcId="{8BB14636-E5B6-4789-AC74-3D17AC74A820}" destId="{41B20DE4-36E1-441B-BB63-E25D12DBD8A0}" srcOrd="0" destOrd="0" presId="urn:microsoft.com/office/officeart/2005/8/layout/default"/>
    <dgm:cxn modelId="{CD42FA6E-4199-45C9-BD77-13D47B567B96}" type="presOf" srcId="{6AB2D229-6A17-471E-AEAB-E7C35444FF1E}" destId="{3098C7B3-0806-4828-99B0-B9CE439BF09F}" srcOrd="0" destOrd="0" presId="urn:microsoft.com/office/officeart/2005/8/layout/default"/>
    <dgm:cxn modelId="{7D69454F-22F9-4B24-988B-34D6F16228C4}" srcId="{77CBDF25-E348-4A66-B389-421E21C6271E}" destId="{8FD0D4DC-727D-4CC4-A085-FE8F022ABE64}" srcOrd="0" destOrd="0" parTransId="{F0481758-9847-4D7D-AB79-94AD95B75721}" sibTransId="{81ED520E-A26B-467E-9C66-BFBC9B545B28}"/>
    <dgm:cxn modelId="{FBC9869F-3AF0-4160-893A-F52517D94D8F}" type="presOf" srcId="{77CBDF25-E348-4A66-B389-421E21C6271E}" destId="{6BE6C5AA-746D-4019-B2A7-51F14E7B9B01}" srcOrd="0" destOrd="0" presId="urn:microsoft.com/office/officeart/2005/8/layout/default"/>
    <dgm:cxn modelId="{6A10A7CD-EE7B-464C-BC13-D0BBD041821C}" type="presOf" srcId="{960CD37D-4D0F-44C7-9A6A-B44ACB436013}" destId="{E2E4FBDA-C7E9-4CBC-8F13-1AD287DECF17}" srcOrd="0" destOrd="0" presId="urn:microsoft.com/office/officeart/2005/8/layout/default"/>
    <dgm:cxn modelId="{AAE445D5-E690-4DB2-A3D9-A96341B44209}" srcId="{77CBDF25-E348-4A66-B389-421E21C6271E}" destId="{56BF27E0-CE5D-4EF9-81D5-D0BF26F3202E}" srcOrd="2" destOrd="0" parTransId="{BD5E53C6-FE66-4B76-A466-03C01A944515}" sibTransId="{BA03A4CB-6E78-4CE6-8BC9-EC8FE32F15BF}"/>
    <dgm:cxn modelId="{D107A4D6-3587-4EE9-8C66-0E169837D342}" type="presOf" srcId="{42EF439A-9D0F-4BA8-8C07-9DC1A5CCB196}" destId="{DF304485-8B2B-48C4-8900-1CBEF4513B6E}" srcOrd="0" destOrd="0" presId="urn:microsoft.com/office/officeart/2005/8/layout/default"/>
    <dgm:cxn modelId="{96F3A0D8-06A6-480C-8B89-06D771A3FF1F}" srcId="{77CBDF25-E348-4A66-B389-421E21C6271E}" destId="{6AB2D229-6A17-471E-AEAB-E7C35444FF1E}" srcOrd="7" destOrd="0" parTransId="{03F94FCD-E4EF-4FCA-9E7B-5E1747BE1CCB}" sibTransId="{06B23909-5BA8-4D87-A849-AAC7567DD197}"/>
    <dgm:cxn modelId="{303680DC-A6A9-4082-969C-EAB82734235B}" srcId="{77CBDF25-E348-4A66-B389-421E21C6271E}" destId="{960CD37D-4D0F-44C7-9A6A-B44ACB436013}" srcOrd="4" destOrd="0" parTransId="{74AB1B5D-4E7B-4089-AA66-4215CB979EEB}" sibTransId="{0307EDAE-E8F5-44E6-9766-6D1262A486EC}"/>
    <dgm:cxn modelId="{F3F4FFE7-6253-4DB7-8264-56B65F5CA373}" srcId="{77CBDF25-E348-4A66-B389-421E21C6271E}" destId="{8BB14636-E5B6-4789-AC74-3D17AC74A820}" srcOrd="1" destOrd="0" parTransId="{AE31BC12-56B3-4CDA-BAC6-77BE34FC62F8}" sibTransId="{ECE79DF0-7ED0-445E-8A75-F6FB3D363A92}"/>
    <dgm:cxn modelId="{626CFBF6-5F83-4C8F-AB1D-FCB6F49EE32A}" type="presOf" srcId="{1E72AD36-6E0D-4FC6-A200-92F232B3332E}" destId="{9D68BAE2-34B7-4851-B62F-B39CF81B7DA5}" srcOrd="0" destOrd="0" presId="urn:microsoft.com/office/officeart/2005/8/layout/default"/>
    <dgm:cxn modelId="{FAACD4FC-C410-43DD-8867-D787B662E42B}" type="presOf" srcId="{2CA699A4-585A-418A-BD8F-366EE8C9293A}" destId="{AFD98164-85CB-45E3-8E59-56E50D4C2B38}" srcOrd="0" destOrd="0" presId="urn:microsoft.com/office/officeart/2005/8/layout/default"/>
    <dgm:cxn modelId="{33C1DE63-1522-4699-882C-B653EE816DA3}" type="presParOf" srcId="{6BE6C5AA-746D-4019-B2A7-51F14E7B9B01}" destId="{E706AA43-6EF4-4307-A84F-1561B731C713}" srcOrd="0" destOrd="0" presId="urn:microsoft.com/office/officeart/2005/8/layout/default"/>
    <dgm:cxn modelId="{DE606D42-671E-4E95-AFA6-A2184CAFCB2B}" type="presParOf" srcId="{6BE6C5AA-746D-4019-B2A7-51F14E7B9B01}" destId="{56506BB8-5A9B-4CDC-A123-359131D8613A}" srcOrd="1" destOrd="0" presId="urn:microsoft.com/office/officeart/2005/8/layout/default"/>
    <dgm:cxn modelId="{046DCA63-77A5-42DE-B207-7FED005ABA3D}" type="presParOf" srcId="{6BE6C5AA-746D-4019-B2A7-51F14E7B9B01}" destId="{41B20DE4-36E1-441B-BB63-E25D12DBD8A0}" srcOrd="2" destOrd="0" presId="urn:microsoft.com/office/officeart/2005/8/layout/default"/>
    <dgm:cxn modelId="{7D253F76-1306-4E27-9BF8-7F33E67E7835}" type="presParOf" srcId="{6BE6C5AA-746D-4019-B2A7-51F14E7B9B01}" destId="{4BC16437-EB77-4154-89D0-B6D72897D056}" srcOrd="3" destOrd="0" presId="urn:microsoft.com/office/officeart/2005/8/layout/default"/>
    <dgm:cxn modelId="{789AF118-3D23-4352-910E-B8F4CC57613D}" type="presParOf" srcId="{6BE6C5AA-746D-4019-B2A7-51F14E7B9B01}" destId="{A766E2D7-2BA2-47F9-92FA-97FC5EF4EFEC}" srcOrd="4" destOrd="0" presId="urn:microsoft.com/office/officeart/2005/8/layout/default"/>
    <dgm:cxn modelId="{8A09794D-E2DF-4BD2-BE87-EE57D75601C0}" type="presParOf" srcId="{6BE6C5AA-746D-4019-B2A7-51F14E7B9B01}" destId="{B43F745C-5D90-4AC8-9717-35105696F119}" srcOrd="5" destOrd="0" presId="urn:microsoft.com/office/officeart/2005/8/layout/default"/>
    <dgm:cxn modelId="{BB9EBE53-729A-499E-925C-1D54C4057F26}" type="presParOf" srcId="{6BE6C5AA-746D-4019-B2A7-51F14E7B9B01}" destId="{9D68BAE2-34B7-4851-B62F-B39CF81B7DA5}" srcOrd="6" destOrd="0" presId="urn:microsoft.com/office/officeart/2005/8/layout/default"/>
    <dgm:cxn modelId="{18354719-B125-4DE9-B42A-688C5415DA15}" type="presParOf" srcId="{6BE6C5AA-746D-4019-B2A7-51F14E7B9B01}" destId="{CC0746EE-C73B-4A00-9EB3-16BC3BFD1718}" srcOrd="7" destOrd="0" presId="urn:microsoft.com/office/officeart/2005/8/layout/default"/>
    <dgm:cxn modelId="{12A77DAA-2953-42A6-8414-E8F1B7EF28DC}" type="presParOf" srcId="{6BE6C5AA-746D-4019-B2A7-51F14E7B9B01}" destId="{E2E4FBDA-C7E9-4CBC-8F13-1AD287DECF17}" srcOrd="8" destOrd="0" presId="urn:microsoft.com/office/officeart/2005/8/layout/default"/>
    <dgm:cxn modelId="{E81542C6-74DC-42A2-942D-BFEEDCFF865E}" type="presParOf" srcId="{6BE6C5AA-746D-4019-B2A7-51F14E7B9B01}" destId="{2CAB546C-0E3B-4922-ADFA-3464FF39DDD3}" srcOrd="9" destOrd="0" presId="urn:microsoft.com/office/officeart/2005/8/layout/default"/>
    <dgm:cxn modelId="{8FAA3EC6-ED78-42D2-915C-9BF403D2E55E}" type="presParOf" srcId="{6BE6C5AA-746D-4019-B2A7-51F14E7B9B01}" destId="{DF304485-8B2B-48C4-8900-1CBEF4513B6E}" srcOrd="10" destOrd="0" presId="urn:microsoft.com/office/officeart/2005/8/layout/default"/>
    <dgm:cxn modelId="{EF29B352-1EB7-4584-B5C3-95EA40683F46}" type="presParOf" srcId="{6BE6C5AA-746D-4019-B2A7-51F14E7B9B01}" destId="{8718D247-E9C4-41F5-9E2B-535C29C3842B}" srcOrd="11" destOrd="0" presId="urn:microsoft.com/office/officeart/2005/8/layout/default"/>
    <dgm:cxn modelId="{55672A81-3039-42A1-85D7-061BF26F58A5}" type="presParOf" srcId="{6BE6C5AA-746D-4019-B2A7-51F14E7B9B01}" destId="{AFD98164-85CB-45E3-8E59-56E50D4C2B38}" srcOrd="12" destOrd="0" presId="urn:microsoft.com/office/officeart/2005/8/layout/default"/>
    <dgm:cxn modelId="{B891A55D-3AFF-4E31-B99A-3BC6FD5D5AEE}" type="presParOf" srcId="{6BE6C5AA-746D-4019-B2A7-51F14E7B9B01}" destId="{1FD05FBB-74F8-4766-BF95-AD76909F5237}" srcOrd="13" destOrd="0" presId="urn:microsoft.com/office/officeart/2005/8/layout/default"/>
    <dgm:cxn modelId="{8A899CD7-C0EF-425C-A22F-2FAC55093C2D}" type="presParOf" srcId="{6BE6C5AA-746D-4019-B2A7-51F14E7B9B01}" destId="{3098C7B3-0806-4828-99B0-B9CE439BF09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FE41770-1BBC-405D-BF46-91E712469A4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0A7C3C5-5547-418D-8CDB-72178822E88E}">
      <dgm:prSet/>
      <dgm:spPr/>
      <dgm:t>
        <a:bodyPr/>
        <a:lstStyle/>
        <a:p>
          <a:r>
            <a:rPr lang="pt-BR" b="1"/>
            <a:t>OBRIGADA!</a:t>
          </a:r>
          <a:endParaRPr lang="en-US"/>
        </a:p>
      </dgm:t>
    </dgm:pt>
    <dgm:pt modelId="{0B7D0335-413B-4EEC-A43E-5233D39DA142}" type="parTrans" cxnId="{E2F5C329-7AD2-4CBE-A8B3-0B7C81873508}">
      <dgm:prSet/>
      <dgm:spPr/>
      <dgm:t>
        <a:bodyPr/>
        <a:lstStyle/>
        <a:p>
          <a:endParaRPr lang="en-US"/>
        </a:p>
      </dgm:t>
    </dgm:pt>
    <dgm:pt modelId="{7E8D3FA2-436F-43FA-A587-E1E8FD84E733}" type="sibTrans" cxnId="{E2F5C329-7AD2-4CBE-A8B3-0B7C81873508}">
      <dgm:prSet/>
      <dgm:spPr/>
      <dgm:t>
        <a:bodyPr/>
        <a:lstStyle/>
        <a:p>
          <a:endParaRPr lang="en-US"/>
        </a:p>
      </dgm:t>
    </dgm:pt>
    <dgm:pt modelId="{50177837-958C-4B4D-8E5E-D4B5CD792250}">
      <dgm:prSet/>
      <dgm:spPr/>
      <dgm:t>
        <a:bodyPr/>
        <a:lstStyle/>
        <a:p>
          <a:r>
            <a:rPr lang="pt-BR" b="1"/>
            <a:t>Juliana Furtado Costa Araujo</a:t>
          </a:r>
          <a:endParaRPr lang="en-US"/>
        </a:p>
      </dgm:t>
    </dgm:pt>
    <dgm:pt modelId="{07A92A61-0C6A-4F8B-9767-782B60FBCFC7}" type="parTrans" cxnId="{C8659A75-DB57-4774-8B29-7FFF01EBD25C}">
      <dgm:prSet/>
      <dgm:spPr/>
      <dgm:t>
        <a:bodyPr/>
        <a:lstStyle/>
        <a:p>
          <a:endParaRPr lang="en-US"/>
        </a:p>
      </dgm:t>
    </dgm:pt>
    <dgm:pt modelId="{3F9F16A0-288C-4ECC-80C0-9F71BE5A32F3}" type="sibTrans" cxnId="{C8659A75-DB57-4774-8B29-7FFF01EBD25C}">
      <dgm:prSet/>
      <dgm:spPr/>
      <dgm:t>
        <a:bodyPr/>
        <a:lstStyle/>
        <a:p>
          <a:endParaRPr lang="en-US"/>
        </a:p>
      </dgm:t>
    </dgm:pt>
    <dgm:pt modelId="{42DDF439-6F11-4C44-9937-3D7B564E0988}">
      <dgm:prSet/>
      <dgm:spPr/>
      <dgm:t>
        <a:bodyPr/>
        <a:lstStyle/>
        <a:p>
          <a:r>
            <a:rPr lang="pt-BR" b="1"/>
            <a:t>@julianafcosta</a:t>
          </a:r>
          <a:endParaRPr lang="en-US"/>
        </a:p>
      </dgm:t>
    </dgm:pt>
    <dgm:pt modelId="{D8D529F8-CF20-4ABA-8813-35CE684C0353}" type="parTrans" cxnId="{5F8452BD-EF91-4A15-93B6-D292E301748F}">
      <dgm:prSet/>
      <dgm:spPr/>
      <dgm:t>
        <a:bodyPr/>
        <a:lstStyle/>
        <a:p>
          <a:endParaRPr lang="en-US"/>
        </a:p>
      </dgm:t>
    </dgm:pt>
    <dgm:pt modelId="{9E71E975-F27B-4EDF-9C20-BABB61BED0DC}" type="sibTrans" cxnId="{5F8452BD-EF91-4A15-93B6-D292E301748F}">
      <dgm:prSet/>
      <dgm:spPr/>
      <dgm:t>
        <a:bodyPr/>
        <a:lstStyle/>
        <a:p>
          <a:endParaRPr lang="en-US"/>
        </a:p>
      </dgm:t>
    </dgm:pt>
    <dgm:pt modelId="{38E02B8C-22F1-46DC-B7EC-698513C09FAF}">
      <dgm:prSet/>
      <dgm:spPr/>
      <dgm:t>
        <a:bodyPr/>
        <a:lstStyle/>
        <a:p>
          <a:r>
            <a:rPr lang="pt-BR" b="1">
              <a:hlinkClick xmlns:r="http://schemas.openxmlformats.org/officeDocument/2006/relationships" r:id="rId1"/>
            </a:rPr>
            <a:t>LinkedIn Profile</a:t>
          </a:r>
          <a:endParaRPr lang="en-US"/>
        </a:p>
      </dgm:t>
    </dgm:pt>
    <dgm:pt modelId="{42E7835A-B173-4FD1-B3A4-95C7664EA2DA}" type="parTrans" cxnId="{697A5C3F-1101-4102-83F6-2FE6D7CD7D72}">
      <dgm:prSet/>
      <dgm:spPr/>
      <dgm:t>
        <a:bodyPr/>
        <a:lstStyle/>
        <a:p>
          <a:endParaRPr lang="en-US"/>
        </a:p>
      </dgm:t>
    </dgm:pt>
    <dgm:pt modelId="{FC1A20A2-0B31-406F-8D0C-84DD1CF4690A}" type="sibTrans" cxnId="{697A5C3F-1101-4102-83F6-2FE6D7CD7D72}">
      <dgm:prSet/>
      <dgm:spPr/>
      <dgm:t>
        <a:bodyPr/>
        <a:lstStyle/>
        <a:p>
          <a:endParaRPr lang="en-US"/>
        </a:p>
      </dgm:t>
    </dgm:pt>
    <dgm:pt modelId="{7764968A-E16B-4DF7-A9E0-B44EAC22A87B}" type="pres">
      <dgm:prSet presAssocID="{6FE41770-1BBC-405D-BF46-91E712469A4F}" presName="linear" presStyleCnt="0">
        <dgm:presLayoutVars>
          <dgm:animLvl val="lvl"/>
          <dgm:resizeHandles val="exact"/>
        </dgm:presLayoutVars>
      </dgm:prSet>
      <dgm:spPr/>
    </dgm:pt>
    <dgm:pt modelId="{A2474CC4-D426-4149-A01B-76B4E083EFC8}" type="pres">
      <dgm:prSet presAssocID="{E0A7C3C5-5547-418D-8CDB-72178822E88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CCE8F3-AB2B-4BAD-9BE1-20EF13045BA3}" type="pres">
      <dgm:prSet presAssocID="{7E8D3FA2-436F-43FA-A587-E1E8FD84E733}" presName="spacer" presStyleCnt="0"/>
      <dgm:spPr/>
    </dgm:pt>
    <dgm:pt modelId="{BCC76236-46A9-43BC-9C8C-9A1FF65D403D}" type="pres">
      <dgm:prSet presAssocID="{50177837-958C-4B4D-8E5E-D4B5CD79225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823D583-C189-44AA-B138-36D92770B532}" type="pres">
      <dgm:prSet presAssocID="{3F9F16A0-288C-4ECC-80C0-9F71BE5A32F3}" presName="spacer" presStyleCnt="0"/>
      <dgm:spPr/>
    </dgm:pt>
    <dgm:pt modelId="{53CC2286-380E-407D-861B-F05172A7D934}" type="pres">
      <dgm:prSet presAssocID="{42DDF439-6F11-4C44-9937-3D7B564E098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115F4F1-D98D-4F07-B752-21C82DBBA239}" type="pres">
      <dgm:prSet presAssocID="{9E71E975-F27B-4EDF-9C20-BABB61BED0DC}" presName="spacer" presStyleCnt="0"/>
      <dgm:spPr/>
    </dgm:pt>
    <dgm:pt modelId="{07F4D7E2-D976-4DFA-892E-836059D39266}" type="pres">
      <dgm:prSet presAssocID="{38E02B8C-22F1-46DC-B7EC-698513C09FA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B750615-1B59-4862-AEC0-94CD2F4C930A}" type="presOf" srcId="{38E02B8C-22F1-46DC-B7EC-698513C09FAF}" destId="{07F4D7E2-D976-4DFA-892E-836059D39266}" srcOrd="0" destOrd="0" presId="urn:microsoft.com/office/officeart/2005/8/layout/vList2"/>
    <dgm:cxn modelId="{E2F5C329-7AD2-4CBE-A8B3-0B7C81873508}" srcId="{6FE41770-1BBC-405D-BF46-91E712469A4F}" destId="{E0A7C3C5-5547-418D-8CDB-72178822E88E}" srcOrd="0" destOrd="0" parTransId="{0B7D0335-413B-4EEC-A43E-5233D39DA142}" sibTransId="{7E8D3FA2-436F-43FA-A587-E1E8FD84E733}"/>
    <dgm:cxn modelId="{337A522E-0691-4D0A-B3DE-8AB39C936259}" type="presOf" srcId="{42DDF439-6F11-4C44-9937-3D7B564E0988}" destId="{53CC2286-380E-407D-861B-F05172A7D934}" srcOrd="0" destOrd="0" presId="urn:microsoft.com/office/officeart/2005/8/layout/vList2"/>
    <dgm:cxn modelId="{697A5C3F-1101-4102-83F6-2FE6D7CD7D72}" srcId="{6FE41770-1BBC-405D-BF46-91E712469A4F}" destId="{38E02B8C-22F1-46DC-B7EC-698513C09FAF}" srcOrd="3" destOrd="0" parTransId="{42E7835A-B173-4FD1-B3A4-95C7664EA2DA}" sibTransId="{FC1A20A2-0B31-406F-8D0C-84DD1CF4690A}"/>
    <dgm:cxn modelId="{98E7904C-06BD-4A05-B54D-19CBA61A3A67}" type="presOf" srcId="{E0A7C3C5-5547-418D-8CDB-72178822E88E}" destId="{A2474CC4-D426-4149-A01B-76B4E083EFC8}" srcOrd="0" destOrd="0" presId="urn:microsoft.com/office/officeart/2005/8/layout/vList2"/>
    <dgm:cxn modelId="{C8659A75-DB57-4774-8B29-7FFF01EBD25C}" srcId="{6FE41770-1BBC-405D-BF46-91E712469A4F}" destId="{50177837-958C-4B4D-8E5E-D4B5CD792250}" srcOrd="1" destOrd="0" parTransId="{07A92A61-0C6A-4F8B-9767-782B60FBCFC7}" sibTransId="{3F9F16A0-288C-4ECC-80C0-9F71BE5A32F3}"/>
    <dgm:cxn modelId="{E96B9B86-B435-4DF4-88D0-16E2FAA29658}" type="presOf" srcId="{50177837-958C-4B4D-8E5E-D4B5CD792250}" destId="{BCC76236-46A9-43BC-9C8C-9A1FF65D403D}" srcOrd="0" destOrd="0" presId="urn:microsoft.com/office/officeart/2005/8/layout/vList2"/>
    <dgm:cxn modelId="{FE56648A-BE86-4FFC-AFD2-486760A28BB3}" type="presOf" srcId="{6FE41770-1BBC-405D-BF46-91E712469A4F}" destId="{7764968A-E16B-4DF7-A9E0-B44EAC22A87B}" srcOrd="0" destOrd="0" presId="urn:microsoft.com/office/officeart/2005/8/layout/vList2"/>
    <dgm:cxn modelId="{5F8452BD-EF91-4A15-93B6-D292E301748F}" srcId="{6FE41770-1BBC-405D-BF46-91E712469A4F}" destId="{42DDF439-6F11-4C44-9937-3D7B564E0988}" srcOrd="2" destOrd="0" parTransId="{D8D529F8-CF20-4ABA-8813-35CE684C0353}" sibTransId="{9E71E975-F27B-4EDF-9C20-BABB61BED0DC}"/>
    <dgm:cxn modelId="{93DD50EE-1EBD-483C-8CE1-E5FF9591780D}" type="presParOf" srcId="{7764968A-E16B-4DF7-A9E0-B44EAC22A87B}" destId="{A2474CC4-D426-4149-A01B-76B4E083EFC8}" srcOrd="0" destOrd="0" presId="urn:microsoft.com/office/officeart/2005/8/layout/vList2"/>
    <dgm:cxn modelId="{B592CCA6-A585-4103-A8BC-0D46825C3709}" type="presParOf" srcId="{7764968A-E16B-4DF7-A9E0-B44EAC22A87B}" destId="{B8CCE8F3-AB2B-4BAD-9BE1-20EF13045BA3}" srcOrd="1" destOrd="0" presId="urn:microsoft.com/office/officeart/2005/8/layout/vList2"/>
    <dgm:cxn modelId="{730CE72C-2E83-4296-AF23-48E1D002782D}" type="presParOf" srcId="{7764968A-E16B-4DF7-A9E0-B44EAC22A87B}" destId="{BCC76236-46A9-43BC-9C8C-9A1FF65D403D}" srcOrd="2" destOrd="0" presId="urn:microsoft.com/office/officeart/2005/8/layout/vList2"/>
    <dgm:cxn modelId="{D8A61A4E-9804-4CE0-A4A0-091E8E0581BC}" type="presParOf" srcId="{7764968A-E16B-4DF7-A9E0-B44EAC22A87B}" destId="{B823D583-C189-44AA-B138-36D92770B532}" srcOrd="3" destOrd="0" presId="urn:microsoft.com/office/officeart/2005/8/layout/vList2"/>
    <dgm:cxn modelId="{B5CE031B-5DD8-4AB3-9267-640A593AF116}" type="presParOf" srcId="{7764968A-E16B-4DF7-A9E0-B44EAC22A87B}" destId="{53CC2286-380E-407D-861B-F05172A7D934}" srcOrd="4" destOrd="0" presId="urn:microsoft.com/office/officeart/2005/8/layout/vList2"/>
    <dgm:cxn modelId="{C6F85B52-AB2F-4AD3-BB65-E727396DD23A}" type="presParOf" srcId="{7764968A-E16B-4DF7-A9E0-B44EAC22A87B}" destId="{8115F4F1-D98D-4F07-B752-21C82DBBA239}" srcOrd="5" destOrd="0" presId="urn:microsoft.com/office/officeart/2005/8/layout/vList2"/>
    <dgm:cxn modelId="{56FF6D42-5AA0-4469-B13D-3CB5099A2A9A}" type="presParOf" srcId="{7764968A-E16B-4DF7-A9E0-B44EAC22A87B}" destId="{07F4D7E2-D976-4DFA-892E-836059D3926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E7CD9-EFC8-4E31-80E3-30AA248A477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121753-E47A-44E1-BA4D-C62973E02B57}">
      <dgm:prSet/>
      <dgm:spPr/>
      <dgm:t>
        <a:bodyPr/>
        <a:lstStyle/>
        <a:p>
          <a:r>
            <a:rPr lang="pt-BR" dirty="0"/>
            <a:t>Cenário de sua criação: </a:t>
          </a:r>
          <a:endParaRPr lang="en-US" dirty="0"/>
        </a:p>
      </dgm:t>
    </dgm:pt>
    <dgm:pt modelId="{A17A138B-13C6-4715-9FCF-663EB822EED5}" type="parTrans" cxnId="{3285ADC8-B929-4A8C-9EEE-06C3A417B47F}">
      <dgm:prSet/>
      <dgm:spPr/>
      <dgm:t>
        <a:bodyPr/>
        <a:lstStyle/>
        <a:p>
          <a:endParaRPr lang="en-US"/>
        </a:p>
      </dgm:t>
    </dgm:pt>
    <dgm:pt modelId="{C39AD3A6-E28C-4AD5-B3DA-1EDA340E87B0}" type="sibTrans" cxnId="{3285ADC8-B929-4A8C-9EEE-06C3A417B47F}">
      <dgm:prSet/>
      <dgm:spPr/>
      <dgm:t>
        <a:bodyPr/>
        <a:lstStyle/>
        <a:p>
          <a:endParaRPr lang="en-US"/>
        </a:p>
      </dgm:t>
    </dgm:pt>
    <dgm:pt modelId="{76B2CBA3-D9D9-4CED-842C-13B72028A7D0}">
      <dgm:prSet custT="1"/>
      <dgm:spPr/>
      <dgm:t>
        <a:bodyPr/>
        <a:lstStyle/>
        <a:p>
          <a:r>
            <a:rPr lang="pt-BR" sz="2800" dirty="0"/>
            <a:t>Opção do legislador pelo IVA dual</a:t>
          </a:r>
          <a:endParaRPr lang="en-US" sz="2800" dirty="0"/>
        </a:p>
      </dgm:t>
    </dgm:pt>
    <dgm:pt modelId="{41A7E767-E5BE-496E-B66A-48D185FE039F}" type="parTrans" cxnId="{FA045A16-547F-4488-9F45-F3EFA3810BE5}">
      <dgm:prSet/>
      <dgm:spPr/>
      <dgm:t>
        <a:bodyPr/>
        <a:lstStyle/>
        <a:p>
          <a:endParaRPr lang="en-US"/>
        </a:p>
      </dgm:t>
    </dgm:pt>
    <dgm:pt modelId="{F723127F-3559-4061-8236-F76BFA8AA025}" type="sibTrans" cxnId="{FA045A16-547F-4488-9F45-F3EFA3810BE5}">
      <dgm:prSet/>
      <dgm:spPr/>
      <dgm:t>
        <a:bodyPr/>
        <a:lstStyle/>
        <a:p>
          <a:endParaRPr lang="en-US"/>
        </a:p>
      </dgm:t>
    </dgm:pt>
    <dgm:pt modelId="{70DCFB02-9816-438A-9EF9-CD589A5F12F8}">
      <dgm:prSet/>
      <dgm:spPr/>
      <dgm:t>
        <a:bodyPr/>
        <a:lstStyle/>
        <a:p>
          <a:r>
            <a:rPr lang="pt-BR" dirty="0"/>
            <a:t>Novo modelo de Federação</a:t>
          </a:r>
          <a:endParaRPr lang="en-US" dirty="0"/>
        </a:p>
      </dgm:t>
    </dgm:pt>
    <dgm:pt modelId="{5E799FD6-9DE9-4F7B-AF5A-86D25B7DC542}" type="parTrans" cxnId="{553136AB-9A56-4DD9-9204-188C16C2414D}">
      <dgm:prSet/>
      <dgm:spPr/>
      <dgm:t>
        <a:bodyPr/>
        <a:lstStyle/>
        <a:p>
          <a:endParaRPr lang="en-US"/>
        </a:p>
      </dgm:t>
    </dgm:pt>
    <dgm:pt modelId="{1A34B91C-DEE3-472C-9FB5-EC3DFC42B42C}" type="sibTrans" cxnId="{553136AB-9A56-4DD9-9204-188C16C2414D}">
      <dgm:prSet/>
      <dgm:spPr/>
      <dgm:t>
        <a:bodyPr/>
        <a:lstStyle/>
        <a:p>
          <a:endParaRPr lang="en-US"/>
        </a:p>
      </dgm:t>
    </dgm:pt>
    <dgm:pt modelId="{7B06E57A-15C4-44D5-A03B-50857CDE30B8}" type="pres">
      <dgm:prSet presAssocID="{530E7CD9-EFC8-4E31-80E3-30AA248A4770}" presName="Name0" presStyleCnt="0">
        <dgm:presLayoutVars>
          <dgm:dir/>
          <dgm:animLvl val="lvl"/>
          <dgm:resizeHandles val="exact"/>
        </dgm:presLayoutVars>
      </dgm:prSet>
      <dgm:spPr/>
    </dgm:pt>
    <dgm:pt modelId="{6A3C1283-4C73-4F21-8C51-5127A4082984}" type="pres">
      <dgm:prSet presAssocID="{F2121753-E47A-44E1-BA4D-C62973E02B57}" presName="linNode" presStyleCnt="0"/>
      <dgm:spPr/>
    </dgm:pt>
    <dgm:pt modelId="{05D09AF4-D5A8-4D9D-83DD-1929901323A3}" type="pres">
      <dgm:prSet presAssocID="{F2121753-E47A-44E1-BA4D-C62973E02B57}" presName="parentText" presStyleLbl="node1" presStyleIdx="0" presStyleCnt="3" custLinFactNeighborX="-87833" custLinFactNeighborY="-208">
        <dgm:presLayoutVars>
          <dgm:chMax val="1"/>
          <dgm:bulletEnabled val="1"/>
        </dgm:presLayoutVars>
      </dgm:prSet>
      <dgm:spPr/>
    </dgm:pt>
    <dgm:pt modelId="{08900FD3-AF1B-4083-B240-B6D0C0170F5B}" type="pres">
      <dgm:prSet presAssocID="{C39AD3A6-E28C-4AD5-B3DA-1EDA340E87B0}" presName="sp" presStyleCnt="0"/>
      <dgm:spPr/>
    </dgm:pt>
    <dgm:pt modelId="{E5966A0A-646B-4D75-8D6A-E4E47ED12F83}" type="pres">
      <dgm:prSet presAssocID="{76B2CBA3-D9D9-4CED-842C-13B72028A7D0}" presName="linNode" presStyleCnt="0"/>
      <dgm:spPr/>
    </dgm:pt>
    <dgm:pt modelId="{480B3DB0-842D-4A39-9DC6-70E11BF58A9F}" type="pres">
      <dgm:prSet presAssocID="{76B2CBA3-D9D9-4CED-842C-13B72028A7D0}" presName="parentText" presStyleLbl="node1" presStyleIdx="1" presStyleCnt="3" custLinFactNeighborX="-87833" custLinFactNeighborY="-4968">
        <dgm:presLayoutVars>
          <dgm:chMax val="1"/>
          <dgm:bulletEnabled val="1"/>
        </dgm:presLayoutVars>
      </dgm:prSet>
      <dgm:spPr/>
    </dgm:pt>
    <dgm:pt modelId="{E4282345-CE92-4ACB-8DD5-EBAEAF0B611B}" type="pres">
      <dgm:prSet presAssocID="{F723127F-3559-4061-8236-F76BFA8AA025}" presName="sp" presStyleCnt="0"/>
      <dgm:spPr/>
    </dgm:pt>
    <dgm:pt modelId="{88996D03-3D15-4B05-98A6-4EE9BE98373B}" type="pres">
      <dgm:prSet presAssocID="{70DCFB02-9816-438A-9EF9-CD589A5F12F8}" presName="linNode" presStyleCnt="0"/>
      <dgm:spPr/>
    </dgm:pt>
    <dgm:pt modelId="{1DC2211A-AC55-42A8-B185-65D535D39718}" type="pres">
      <dgm:prSet presAssocID="{70DCFB02-9816-438A-9EF9-CD589A5F12F8}" presName="parentText" presStyleLbl="node1" presStyleIdx="2" presStyleCnt="3" custLinFactNeighborX="-88889" custLinFactNeighborY="-23544">
        <dgm:presLayoutVars>
          <dgm:chMax val="1"/>
          <dgm:bulletEnabled val="1"/>
        </dgm:presLayoutVars>
      </dgm:prSet>
      <dgm:spPr/>
    </dgm:pt>
  </dgm:ptLst>
  <dgm:cxnLst>
    <dgm:cxn modelId="{09F0CB05-FC5C-475F-AF40-D24B60AE1547}" type="presOf" srcId="{530E7CD9-EFC8-4E31-80E3-30AA248A4770}" destId="{7B06E57A-15C4-44D5-A03B-50857CDE30B8}" srcOrd="0" destOrd="0" presId="urn:microsoft.com/office/officeart/2005/8/layout/vList5"/>
    <dgm:cxn modelId="{FA045A16-547F-4488-9F45-F3EFA3810BE5}" srcId="{530E7CD9-EFC8-4E31-80E3-30AA248A4770}" destId="{76B2CBA3-D9D9-4CED-842C-13B72028A7D0}" srcOrd="1" destOrd="0" parTransId="{41A7E767-E5BE-496E-B66A-48D185FE039F}" sibTransId="{F723127F-3559-4061-8236-F76BFA8AA025}"/>
    <dgm:cxn modelId="{C003C64B-F3B1-4591-85E9-510DB9F0B3DC}" type="presOf" srcId="{F2121753-E47A-44E1-BA4D-C62973E02B57}" destId="{05D09AF4-D5A8-4D9D-83DD-1929901323A3}" srcOrd="0" destOrd="0" presId="urn:microsoft.com/office/officeart/2005/8/layout/vList5"/>
    <dgm:cxn modelId="{20C52AA8-8C73-49FC-A29C-B67203473DEE}" type="presOf" srcId="{76B2CBA3-D9D9-4CED-842C-13B72028A7D0}" destId="{480B3DB0-842D-4A39-9DC6-70E11BF58A9F}" srcOrd="0" destOrd="0" presId="urn:microsoft.com/office/officeart/2005/8/layout/vList5"/>
    <dgm:cxn modelId="{553136AB-9A56-4DD9-9204-188C16C2414D}" srcId="{530E7CD9-EFC8-4E31-80E3-30AA248A4770}" destId="{70DCFB02-9816-438A-9EF9-CD589A5F12F8}" srcOrd="2" destOrd="0" parTransId="{5E799FD6-9DE9-4F7B-AF5A-86D25B7DC542}" sibTransId="{1A34B91C-DEE3-472C-9FB5-EC3DFC42B42C}"/>
    <dgm:cxn modelId="{3285ADC8-B929-4A8C-9EEE-06C3A417B47F}" srcId="{530E7CD9-EFC8-4E31-80E3-30AA248A4770}" destId="{F2121753-E47A-44E1-BA4D-C62973E02B57}" srcOrd="0" destOrd="0" parTransId="{A17A138B-13C6-4715-9FCF-663EB822EED5}" sibTransId="{C39AD3A6-E28C-4AD5-B3DA-1EDA340E87B0}"/>
    <dgm:cxn modelId="{BFA910F8-3B8F-43BF-A5C2-2CD9E6347ABD}" type="presOf" srcId="{70DCFB02-9816-438A-9EF9-CD589A5F12F8}" destId="{1DC2211A-AC55-42A8-B185-65D535D39718}" srcOrd="0" destOrd="0" presId="urn:microsoft.com/office/officeart/2005/8/layout/vList5"/>
    <dgm:cxn modelId="{A34CCD6B-6801-4F2B-AD48-DE7DCE9F318D}" type="presParOf" srcId="{7B06E57A-15C4-44D5-A03B-50857CDE30B8}" destId="{6A3C1283-4C73-4F21-8C51-5127A4082984}" srcOrd="0" destOrd="0" presId="urn:microsoft.com/office/officeart/2005/8/layout/vList5"/>
    <dgm:cxn modelId="{D81892E7-7FF0-44FC-AB32-41000C3A671D}" type="presParOf" srcId="{6A3C1283-4C73-4F21-8C51-5127A4082984}" destId="{05D09AF4-D5A8-4D9D-83DD-1929901323A3}" srcOrd="0" destOrd="0" presId="urn:microsoft.com/office/officeart/2005/8/layout/vList5"/>
    <dgm:cxn modelId="{C9F830B3-8B27-43D1-98F9-DF47ECBFD16C}" type="presParOf" srcId="{7B06E57A-15C4-44D5-A03B-50857CDE30B8}" destId="{08900FD3-AF1B-4083-B240-B6D0C0170F5B}" srcOrd="1" destOrd="0" presId="urn:microsoft.com/office/officeart/2005/8/layout/vList5"/>
    <dgm:cxn modelId="{71F86D08-C447-4CF3-A91B-964226B73CB7}" type="presParOf" srcId="{7B06E57A-15C4-44D5-A03B-50857CDE30B8}" destId="{E5966A0A-646B-4D75-8D6A-E4E47ED12F83}" srcOrd="2" destOrd="0" presId="urn:microsoft.com/office/officeart/2005/8/layout/vList5"/>
    <dgm:cxn modelId="{22B4A050-8676-44DF-A4DA-D1D4A723B50D}" type="presParOf" srcId="{E5966A0A-646B-4D75-8D6A-E4E47ED12F83}" destId="{480B3DB0-842D-4A39-9DC6-70E11BF58A9F}" srcOrd="0" destOrd="0" presId="urn:microsoft.com/office/officeart/2005/8/layout/vList5"/>
    <dgm:cxn modelId="{3B4FB745-36AA-4D62-91B0-FC5B477B4C2F}" type="presParOf" srcId="{7B06E57A-15C4-44D5-A03B-50857CDE30B8}" destId="{E4282345-CE92-4ACB-8DD5-EBAEAF0B611B}" srcOrd="3" destOrd="0" presId="urn:microsoft.com/office/officeart/2005/8/layout/vList5"/>
    <dgm:cxn modelId="{6B6EAF4C-FB31-4001-A342-1244FCACACB7}" type="presParOf" srcId="{7B06E57A-15C4-44D5-A03B-50857CDE30B8}" destId="{88996D03-3D15-4B05-98A6-4EE9BE98373B}" srcOrd="4" destOrd="0" presId="urn:microsoft.com/office/officeart/2005/8/layout/vList5"/>
    <dgm:cxn modelId="{9FE3BBEF-0342-4C4D-8A5B-A736CF91888B}" type="presParOf" srcId="{88996D03-3D15-4B05-98A6-4EE9BE98373B}" destId="{1DC2211A-AC55-42A8-B185-65D535D3971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9BD40D-DAF2-4219-BBDA-311BF2A3D888}" type="doc">
      <dgm:prSet loTypeId="urn:microsoft.com/office/officeart/2008/layout/LinedList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506A0FD4-BD40-4546-A9DB-BBD9431616B5}">
      <dgm:prSet phldrT="[Texto]"/>
      <dgm:spPr/>
      <dgm:t>
        <a:bodyPr/>
        <a:lstStyle/>
        <a:p>
          <a:r>
            <a:rPr lang="pt-BR" dirty="0"/>
            <a:t>Secretários de Fazenda de cada Estado</a:t>
          </a:r>
        </a:p>
        <a:p>
          <a:r>
            <a:rPr lang="pt-BR" dirty="0"/>
            <a:t>Já instalado em maio de 2025</a:t>
          </a:r>
        </a:p>
      </dgm:t>
    </dgm:pt>
    <dgm:pt modelId="{A2D72BE9-2AD3-409B-947A-C056D4A8FFB0}" type="parTrans" cxnId="{5C278032-4F1E-452D-95C5-CDB337C81822}">
      <dgm:prSet/>
      <dgm:spPr/>
      <dgm:t>
        <a:bodyPr/>
        <a:lstStyle/>
        <a:p>
          <a:endParaRPr lang="pt-BR"/>
        </a:p>
      </dgm:t>
    </dgm:pt>
    <dgm:pt modelId="{59BE8078-0957-4EAB-A173-FEA2A962D8AD}" type="sibTrans" cxnId="{5C278032-4F1E-452D-95C5-CDB337C81822}">
      <dgm:prSet/>
      <dgm:spPr/>
      <dgm:t>
        <a:bodyPr/>
        <a:lstStyle/>
        <a:p>
          <a:endParaRPr lang="pt-BR"/>
        </a:p>
      </dgm:t>
    </dgm:pt>
    <dgm:pt modelId="{05432AB8-52F4-450F-903F-2B0788659238}">
      <dgm:prSet phldrT="[Texto]" custT="1"/>
      <dgm:spPr/>
      <dgm:t>
        <a:bodyPr/>
        <a:lstStyle/>
        <a:p>
          <a:pPr algn="just"/>
          <a:r>
            <a:rPr lang="pt-BR" sz="2400" dirty="0"/>
            <a:t>Eleição:  </a:t>
          </a:r>
        </a:p>
        <a:p>
          <a:pPr algn="just"/>
          <a:r>
            <a:rPr lang="pt-BR" sz="2400" dirty="0"/>
            <a:t>14 representantes -votos por todos os  Municípios igualmente  </a:t>
          </a:r>
        </a:p>
        <a:p>
          <a:pPr algn="just"/>
          <a:r>
            <a:rPr lang="pt-BR" sz="2400" dirty="0"/>
            <a:t>13 representantes -  voto por critério populacional </a:t>
          </a:r>
        </a:p>
        <a:p>
          <a:pPr algn="just"/>
          <a:r>
            <a:rPr lang="pt-BR" sz="2400" dirty="0"/>
            <a:t>Disputa entre FNP e CNM</a:t>
          </a:r>
        </a:p>
        <a:p>
          <a:pPr algn="just"/>
          <a:endParaRPr lang="pt-BR" sz="1400" dirty="0"/>
        </a:p>
      </dgm:t>
    </dgm:pt>
    <dgm:pt modelId="{37B606B5-6A18-4EC5-9E40-6F5D441C45C9}" type="sibTrans" cxnId="{084812AB-1A7B-4777-9C14-F3078C7E5BB6}">
      <dgm:prSet/>
      <dgm:spPr/>
      <dgm:t>
        <a:bodyPr/>
        <a:lstStyle/>
        <a:p>
          <a:endParaRPr lang="pt-BR"/>
        </a:p>
      </dgm:t>
    </dgm:pt>
    <dgm:pt modelId="{9A5972C6-B27A-4A39-BEC0-2AE99A9FBE15}" type="parTrans" cxnId="{084812AB-1A7B-4777-9C14-F3078C7E5BB6}">
      <dgm:prSet/>
      <dgm:spPr/>
      <dgm:t>
        <a:bodyPr/>
        <a:lstStyle/>
        <a:p>
          <a:endParaRPr lang="pt-BR"/>
        </a:p>
      </dgm:t>
    </dgm:pt>
    <dgm:pt modelId="{18D975CF-F6A6-4ECC-8CE5-B4978E89527D}" type="pres">
      <dgm:prSet presAssocID="{B09BD40D-DAF2-4219-BBDA-311BF2A3D888}" presName="vert0" presStyleCnt="0">
        <dgm:presLayoutVars>
          <dgm:dir/>
          <dgm:animOne val="branch"/>
          <dgm:animLvl val="lvl"/>
        </dgm:presLayoutVars>
      </dgm:prSet>
      <dgm:spPr/>
    </dgm:pt>
    <dgm:pt modelId="{176ADED1-7C15-42FD-B1D3-67BC947F7668}" type="pres">
      <dgm:prSet presAssocID="{506A0FD4-BD40-4546-A9DB-BBD9431616B5}" presName="thickLine" presStyleLbl="alignNode1" presStyleIdx="0" presStyleCnt="2"/>
      <dgm:spPr/>
    </dgm:pt>
    <dgm:pt modelId="{DC84CB06-2533-4C46-B368-774B3AC8A305}" type="pres">
      <dgm:prSet presAssocID="{506A0FD4-BD40-4546-A9DB-BBD9431616B5}" presName="horz1" presStyleCnt="0"/>
      <dgm:spPr/>
    </dgm:pt>
    <dgm:pt modelId="{F4139E32-072B-45BA-BC41-D49898D9A599}" type="pres">
      <dgm:prSet presAssocID="{506A0FD4-BD40-4546-A9DB-BBD9431616B5}" presName="tx1" presStyleLbl="revTx" presStyleIdx="0" presStyleCnt="2"/>
      <dgm:spPr/>
    </dgm:pt>
    <dgm:pt modelId="{8881FE05-FBB1-4109-99B1-480603F23454}" type="pres">
      <dgm:prSet presAssocID="{506A0FD4-BD40-4546-A9DB-BBD9431616B5}" presName="vert1" presStyleCnt="0"/>
      <dgm:spPr/>
    </dgm:pt>
    <dgm:pt modelId="{EDD8DC83-286C-47EE-8067-8C44CD12D592}" type="pres">
      <dgm:prSet presAssocID="{05432AB8-52F4-450F-903F-2B0788659238}" presName="thickLine" presStyleLbl="alignNode1" presStyleIdx="1" presStyleCnt="2"/>
      <dgm:spPr/>
    </dgm:pt>
    <dgm:pt modelId="{6D173ACB-63A7-43AA-8778-4BFECF4FF718}" type="pres">
      <dgm:prSet presAssocID="{05432AB8-52F4-450F-903F-2B0788659238}" presName="horz1" presStyleCnt="0"/>
      <dgm:spPr/>
    </dgm:pt>
    <dgm:pt modelId="{61073929-D135-4E2C-9C83-A861181FB118}" type="pres">
      <dgm:prSet presAssocID="{05432AB8-52F4-450F-903F-2B0788659238}" presName="tx1" presStyleLbl="revTx" presStyleIdx="1" presStyleCnt="2"/>
      <dgm:spPr/>
    </dgm:pt>
    <dgm:pt modelId="{27A6542C-1D06-40A5-8F7D-7D64289F6430}" type="pres">
      <dgm:prSet presAssocID="{05432AB8-52F4-450F-903F-2B0788659238}" presName="vert1" presStyleCnt="0"/>
      <dgm:spPr/>
    </dgm:pt>
  </dgm:ptLst>
  <dgm:cxnLst>
    <dgm:cxn modelId="{5C278032-4F1E-452D-95C5-CDB337C81822}" srcId="{B09BD40D-DAF2-4219-BBDA-311BF2A3D888}" destId="{506A0FD4-BD40-4546-A9DB-BBD9431616B5}" srcOrd="0" destOrd="0" parTransId="{A2D72BE9-2AD3-409B-947A-C056D4A8FFB0}" sibTransId="{59BE8078-0957-4EAB-A173-FEA2A962D8AD}"/>
    <dgm:cxn modelId="{5F371145-3583-42B3-AF65-43A178E01422}" type="presOf" srcId="{B09BD40D-DAF2-4219-BBDA-311BF2A3D888}" destId="{18D975CF-F6A6-4ECC-8CE5-B4978E89527D}" srcOrd="0" destOrd="0" presId="urn:microsoft.com/office/officeart/2008/layout/LinedList"/>
    <dgm:cxn modelId="{C0805E68-47D2-4602-A8F7-6B569948B140}" type="presOf" srcId="{506A0FD4-BD40-4546-A9DB-BBD9431616B5}" destId="{F4139E32-072B-45BA-BC41-D49898D9A599}" srcOrd="0" destOrd="0" presId="urn:microsoft.com/office/officeart/2008/layout/LinedList"/>
    <dgm:cxn modelId="{65261477-9739-45B0-B80C-497E388F435C}" type="presOf" srcId="{05432AB8-52F4-450F-903F-2B0788659238}" destId="{61073929-D135-4E2C-9C83-A861181FB118}" srcOrd="0" destOrd="0" presId="urn:microsoft.com/office/officeart/2008/layout/LinedList"/>
    <dgm:cxn modelId="{084812AB-1A7B-4777-9C14-F3078C7E5BB6}" srcId="{B09BD40D-DAF2-4219-BBDA-311BF2A3D888}" destId="{05432AB8-52F4-450F-903F-2B0788659238}" srcOrd="1" destOrd="0" parTransId="{9A5972C6-B27A-4A39-BEC0-2AE99A9FBE15}" sibTransId="{37B606B5-6A18-4EC5-9E40-6F5D441C45C9}"/>
    <dgm:cxn modelId="{45F5B8D8-5674-48B7-B7A4-BF7C72ED0294}" type="presParOf" srcId="{18D975CF-F6A6-4ECC-8CE5-B4978E89527D}" destId="{176ADED1-7C15-42FD-B1D3-67BC947F7668}" srcOrd="0" destOrd="0" presId="urn:microsoft.com/office/officeart/2008/layout/LinedList"/>
    <dgm:cxn modelId="{75D26821-7DE4-46E0-90F9-22A2B6EB2221}" type="presParOf" srcId="{18D975CF-F6A6-4ECC-8CE5-B4978E89527D}" destId="{DC84CB06-2533-4C46-B368-774B3AC8A305}" srcOrd="1" destOrd="0" presId="urn:microsoft.com/office/officeart/2008/layout/LinedList"/>
    <dgm:cxn modelId="{F29009DE-4FEE-402C-B645-4B827121FD97}" type="presParOf" srcId="{DC84CB06-2533-4C46-B368-774B3AC8A305}" destId="{F4139E32-072B-45BA-BC41-D49898D9A599}" srcOrd="0" destOrd="0" presId="urn:microsoft.com/office/officeart/2008/layout/LinedList"/>
    <dgm:cxn modelId="{0717FC84-2264-4F33-82E7-56BC5E621F05}" type="presParOf" srcId="{DC84CB06-2533-4C46-B368-774B3AC8A305}" destId="{8881FE05-FBB1-4109-99B1-480603F23454}" srcOrd="1" destOrd="0" presId="urn:microsoft.com/office/officeart/2008/layout/LinedList"/>
    <dgm:cxn modelId="{A1DFC2B4-EB3D-4693-B8C1-E600524222BE}" type="presParOf" srcId="{18D975CF-F6A6-4ECC-8CE5-B4978E89527D}" destId="{EDD8DC83-286C-47EE-8067-8C44CD12D592}" srcOrd="2" destOrd="0" presId="urn:microsoft.com/office/officeart/2008/layout/LinedList"/>
    <dgm:cxn modelId="{3D447C85-655E-4DDF-95F0-5886C0B73964}" type="presParOf" srcId="{18D975CF-F6A6-4ECC-8CE5-B4978E89527D}" destId="{6D173ACB-63A7-43AA-8778-4BFECF4FF718}" srcOrd="3" destOrd="0" presId="urn:microsoft.com/office/officeart/2008/layout/LinedList"/>
    <dgm:cxn modelId="{35127F35-2567-4FBA-AE1C-1F72B42B143E}" type="presParOf" srcId="{6D173ACB-63A7-43AA-8778-4BFECF4FF718}" destId="{61073929-D135-4E2C-9C83-A861181FB118}" srcOrd="0" destOrd="0" presId="urn:microsoft.com/office/officeart/2008/layout/LinedList"/>
    <dgm:cxn modelId="{BFC78777-A913-4EFC-BEA1-C40E2D9EA30F}" type="presParOf" srcId="{6D173ACB-63A7-43AA-8778-4BFECF4FF718}" destId="{27A6542C-1D06-40A5-8F7D-7D64289F643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05AF11-7533-4ADE-844E-F8BF353E4BB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7B67D7A-ED56-41BB-8F14-5BAB7CA41120}">
      <dgm:prSet/>
      <dgm:spPr/>
      <dgm:t>
        <a:bodyPr/>
        <a:lstStyle/>
        <a:p>
          <a:pPr algn="just"/>
          <a:r>
            <a:rPr lang="pt-BR" dirty="0"/>
            <a:t>1. Administrativa: quadro mínimo de estrutura para seu funcionamento (empregados públicos) a ser criado pela LC. </a:t>
          </a:r>
          <a:endParaRPr lang="en-US" dirty="0"/>
        </a:p>
      </dgm:t>
    </dgm:pt>
    <dgm:pt modelId="{96FF8378-76C3-4E93-AAAE-220CC1FC21F4}" type="parTrans" cxnId="{1FA580A5-62FB-495F-814C-F137F79226B2}">
      <dgm:prSet/>
      <dgm:spPr/>
      <dgm:t>
        <a:bodyPr/>
        <a:lstStyle/>
        <a:p>
          <a:endParaRPr lang="en-US"/>
        </a:p>
      </dgm:t>
    </dgm:pt>
    <dgm:pt modelId="{0ED16DEB-D5DD-4063-ADEC-038958573573}" type="sibTrans" cxnId="{1FA580A5-62FB-495F-814C-F137F79226B2}">
      <dgm:prSet/>
      <dgm:spPr/>
      <dgm:t>
        <a:bodyPr/>
        <a:lstStyle/>
        <a:p>
          <a:endParaRPr lang="en-US"/>
        </a:p>
      </dgm:t>
    </dgm:pt>
    <dgm:pt modelId="{47122BBE-A38A-4100-AD00-059256CC1A45}">
      <dgm:prSet/>
      <dgm:spPr/>
      <dgm:t>
        <a:bodyPr/>
        <a:lstStyle/>
        <a:p>
          <a:pPr algn="just"/>
          <a:r>
            <a:rPr lang="pt-BR" dirty="0"/>
            <a:t>2. Técnica: É vinculado a Estados e Municípios, mas tem um corpo de servidores responsáveis pelas análises técnicas. </a:t>
          </a:r>
          <a:r>
            <a:rPr lang="pt-BR" dirty="0" err="1"/>
            <a:t>Ex</a:t>
          </a:r>
          <a:r>
            <a:rPr lang="pt-BR" dirty="0"/>
            <a:t>: auditores e procuradores estaduais e municipais.</a:t>
          </a:r>
          <a:endParaRPr lang="en-US" dirty="0"/>
        </a:p>
      </dgm:t>
    </dgm:pt>
    <dgm:pt modelId="{53B9E2D4-9688-4BF2-B57A-A04745179433}" type="parTrans" cxnId="{F182E860-15AF-46B9-B7E2-A6E039C2FEDD}">
      <dgm:prSet/>
      <dgm:spPr/>
      <dgm:t>
        <a:bodyPr/>
        <a:lstStyle/>
        <a:p>
          <a:endParaRPr lang="en-US"/>
        </a:p>
      </dgm:t>
    </dgm:pt>
    <dgm:pt modelId="{99286C46-BBF0-4D71-8AFE-8EFA9CE447ED}" type="sibTrans" cxnId="{F182E860-15AF-46B9-B7E2-A6E039C2FEDD}">
      <dgm:prSet/>
      <dgm:spPr/>
      <dgm:t>
        <a:bodyPr/>
        <a:lstStyle/>
        <a:p>
          <a:endParaRPr lang="en-US"/>
        </a:p>
      </dgm:t>
    </dgm:pt>
    <dgm:pt modelId="{A9E13E24-9FBF-4339-95EC-844EAD2C91D3}">
      <dgm:prSet/>
      <dgm:spPr/>
      <dgm:t>
        <a:bodyPr/>
        <a:lstStyle/>
        <a:p>
          <a:pPr algn="just"/>
          <a:r>
            <a:rPr lang="pt-BR" dirty="0"/>
            <a:t>3. Financeira: mantidos por um percentual do IBS. Pergunta: quanto irá custar? Despesas com pessoal/ tecnologia e todo seu funcionamento. </a:t>
          </a:r>
          <a:endParaRPr lang="en-US" dirty="0"/>
        </a:p>
      </dgm:t>
    </dgm:pt>
    <dgm:pt modelId="{3A2DBA95-0D67-4367-A331-2262CA71B2A5}" type="parTrans" cxnId="{6B289E60-9FCA-405F-85DD-142B9C76D5B2}">
      <dgm:prSet/>
      <dgm:spPr/>
      <dgm:t>
        <a:bodyPr/>
        <a:lstStyle/>
        <a:p>
          <a:endParaRPr lang="en-US"/>
        </a:p>
      </dgm:t>
    </dgm:pt>
    <dgm:pt modelId="{DEE7F9E1-BE45-4C49-A4C6-26BD34C4161A}" type="sibTrans" cxnId="{6B289E60-9FCA-405F-85DD-142B9C76D5B2}">
      <dgm:prSet/>
      <dgm:spPr/>
      <dgm:t>
        <a:bodyPr/>
        <a:lstStyle/>
        <a:p>
          <a:endParaRPr lang="en-US"/>
        </a:p>
      </dgm:t>
    </dgm:pt>
    <dgm:pt modelId="{F1B616A1-CD0E-45C5-99BF-6659D7C8661E}">
      <dgm:prSet/>
      <dgm:spPr/>
      <dgm:t>
        <a:bodyPr/>
        <a:lstStyle/>
        <a:p>
          <a:pPr algn="just"/>
          <a:r>
            <a:rPr lang="pt-BR" dirty="0"/>
            <a:t>4. Orçamentária:  terá orçamento próprio aprovado por todos os Estados e Municípios – aprovação tácita, caso não haja rejeição  (50% mais 1) </a:t>
          </a:r>
          <a:endParaRPr lang="en-US" dirty="0"/>
        </a:p>
      </dgm:t>
    </dgm:pt>
    <dgm:pt modelId="{E2229545-89C0-43BB-BEA9-72B137AD5826}" type="parTrans" cxnId="{5C54EBB1-9F6F-45C1-ACD8-F2F0BC7E02E9}">
      <dgm:prSet/>
      <dgm:spPr/>
      <dgm:t>
        <a:bodyPr/>
        <a:lstStyle/>
        <a:p>
          <a:endParaRPr lang="en-US"/>
        </a:p>
      </dgm:t>
    </dgm:pt>
    <dgm:pt modelId="{E4D9C7B1-48D6-4138-B2BF-CCA6EF871916}" type="sibTrans" cxnId="{5C54EBB1-9F6F-45C1-ACD8-F2F0BC7E02E9}">
      <dgm:prSet/>
      <dgm:spPr/>
      <dgm:t>
        <a:bodyPr/>
        <a:lstStyle/>
        <a:p>
          <a:endParaRPr lang="en-US"/>
        </a:p>
      </dgm:t>
    </dgm:pt>
    <dgm:pt modelId="{FFCD1177-CD15-47D0-904A-0B329E214A09}" type="pres">
      <dgm:prSet presAssocID="{7905AF11-7533-4ADE-844E-F8BF353E4BBA}" presName="root" presStyleCnt="0">
        <dgm:presLayoutVars>
          <dgm:dir/>
          <dgm:resizeHandles val="exact"/>
        </dgm:presLayoutVars>
      </dgm:prSet>
      <dgm:spPr/>
    </dgm:pt>
    <dgm:pt modelId="{5906F02C-9D6A-4B3A-BACF-568323843590}" type="pres">
      <dgm:prSet presAssocID="{07B67D7A-ED56-41BB-8F14-5BAB7CA41120}" presName="compNode" presStyleCnt="0"/>
      <dgm:spPr/>
    </dgm:pt>
    <dgm:pt modelId="{342C1611-76AF-4398-8CF4-04AD8389420E}" type="pres">
      <dgm:prSet presAssocID="{07B67D7A-ED56-41BB-8F14-5BAB7CA41120}" presName="bgRect" presStyleLbl="bgShp" presStyleIdx="0" presStyleCnt="4"/>
      <dgm:spPr/>
    </dgm:pt>
    <dgm:pt modelId="{022875A9-8FAE-4D71-916C-906D0BA8B1A2}" type="pres">
      <dgm:prSet presAssocID="{07B67D7A-ED56-41BB-8F14-5BAB7CA4112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rçom"/>
        </a:ext>
      </dgm:extLst>
    </dgm:pt>
    <dgm:pt modelId="{C3C6CBCE-DD35-4944-AF6D-DCA7671AE16F}" type="pres">
      <dgm:prSet presAssocID="{07B67D7A-ED56-41BB-8F14-5BAB7CA41120}" presName="spaceRect" presStyleCnt="0"/>
      <dgm:spPr/>
    </dgm:pt>
    <dgm:pt modelId="{99E38C95-222C-4C49-B34A-F584C12C0BA3}" type="pres">
      <dgm:prSet presAssocID="{07B67D7A-ED56-41BB-8F14-5BAB7CA41120}" presName="parTx" presStyleLbl="revTx" presStyleIdx="0" presStyleCnt="4">
        <dgm:presLayoutVars>
          <dgm:chMax val="0"/>
          <dgm:chPref val="0"/>
        </dgm:presLayoutVars>
      </dgm:prSet>
      <dgm:spPr/>
    </dgm:pt>
    <dgm:pt modelId="{4AAADDB9-B0EA-40FE-8107-1BD61959790E}" type="pres">
      <dgm:prSet presAssocID="{0ED16DEB-D5DD-4063-ADEC-038958573573}" presName="sibTrans" presStyleCnt="0"/>
      <dgm:spPr/>
    </dgm:pt>
    <dgm:pt modelId="{6B5FE90A-1931-4D7B-962F-6B3285C852EE}" type="pres">
      <dgm:prSet presAssocID="{47122BBE-A38A-4100-AD00-059256CC1A45}" presName="compNode" presStyleCnt="0"/>
      <dgm:spPr/>
    </dgm:pt>
    <dgm:pt modelId="{9BD3CC29-F271-44CF-B69D-F0C812E6FDEC}" type="pres">
      <dgm:prSet presAssocID="{47122BBE-A38A-4100-AD00-059256CC1A45}" presName="bgRect" presStyleLbl="bgShp" presStyleIdx="1" presStyleCnt="4"/>
      <dgm:spPr/>
    </dgm:pt>
    <dgm:pt modelId="{E5CC4C08-EA71-41AC-8BB0-B3FA69753C48}" type="pres">
      <dgm:prSet presAssocID="{47122BBE-A38A-4100-AD00-059256CC1A4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tatísticas"/>
        </a:ext>
      </dgm:extLst>
    </dgm:pt>
    <dgm:pt modelId="{A3347648-E628-4A5F-9A6D-41B086C24CC1}" type="pres">
      <dgm:prSet presAssocID="{47122BBE-A38A-4100-AD00-059256CC1A45}" presName="spaceRect" presStyleCnt="0"/>
      <dgm:spPr/>
    </dgm:pt>
    <dgm:pt modelId="{DA63FAC0-0023-4215-92ED-2109C0F4F9CC}" type="pres">
      <dgm:prSet presAssocID="{47122BBE-A38A-4100-AD00-059256CC1A45}" presName="parTx" presStyleLbl="revTx" presStyleIdx="1" presStyleCnt="4">
        <dgm:presLayoutVars>
          <dgm:chMax val="0"/>
          <dgm:chPref val="0"/>
        </dgm:presLayoutVars>
      </dgm:prSet>
      <dgm:spPr/>
    </dgm:pt>
    <dgm:pt modelId="{6E647D0E-50EF-4D0B-9517-E0E54BC4E977}" type="pres">
      <dgm:prSet presAssocID="{99286C46-BBF0-4D71-8AFE-8EFA9CE447ED}" presName="sibTrans" presStyleCnt="0"/>
      <dgm:spPr/>
    </dgm:pt>
    <dgm:pt modelId="{09F29685-6471-4EC1-AEB1-61C12BA40336}" type="pres">
      <dgm:prSet presAssocID="{A9E13E24-9FBF-4339-95EC-844EAD2C91D3}" presName="compNode" presStyleCnt="0"/>
      <dgm:spPr/>
    </dgm:pt>
    <dgm:pt modelId="{5C663481-C69F-4979-9ACD-F533148A5782}" type="pres">
      <dgm:prSet presAssocID="{A9E13E24-9FBF-4339-95EC-844EAD2C91D3}" presName="bgRect" presStyleLbl="bgShp" presStyleIdx="2" presStyleCnt="4"/>
      <dgm:spPr/>
    </dgm:pt>
    <dgm:pt modelId="{4A6DEEA6-C2BB-43CA-BBBC-F146A0E4E0C5}" type="pres">
      <dgm:prSet presAssocID="{A9E13E24-9FBF-4339-95EC-844EAD2C91D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F9F14FC-407D-4DD9-A7D5-1549EC5080B7}" type="pres">
      <dgm:prSet presAssocID="{A9E13E24-9FBF-4339-95EC-844EAD2C91D3}" presName="spaceRect" presStyleCnt="0"/>
      <dgm:spPr/>
    </dgm:pt>
    <dgm:pt modelId="{D1D2A713-BC49-472A-AD7E-20A9D02EFAD3}" type="pres">
      <dgm:prSet presAssocID="{A9E13E24-9FBF-4339-95EC-844EAD2C91D3}" presName="parTx" presStyleLbl="revTx" presStyleIdx="2" presStyleCnt="4">
        <dgm:presLayoutVars>
          <dgm:chMax val="0"/>
          <dgm:chPref val="0"/>
        </dgm:presLayoutVars>
      </dgm:prSet>
      <dgm:spPr/>
    </dgm:pt>
    <dgm:pt modelId="{0DDFAFFA-1223-4D20-BB06-BE256A2DB3D8}" type="pres">
      <dgm:prSet presAssocID="{DEE7F9E1-BE45-4C49-A4C6-26BD34C4161A}" presName="sibTrans" presStyleCnt="0"/>
      <dgm:spPr/>
    </dgm:pt>
    <dgm:pt modelId="{0B0986B2-9AE9-4243-BF30-A050F3E1367E}" type="pres">
      <dgm:prSet presAssocID="{F1B616A1-CD0E-45C5-99BF-6659D7C8661E}" presName="compNode" presStyleCnt="0"/>
      <dgm:spPr/>
    </dgm:pt>
    <dgm:pt modelId="{C7C6F5F1-F5C2-43F6-B004-28FFDBDA0A1A}" type="pres">
      <dgm:prSet presAssocID="{F1B616A1-CD0E-45C5-99BF-6659D7C8661E}" presName="bgRect" presStyleLbl="bgShp" presStyleIdx="3" presStyleCnt="4"/>
      <dgm:spPr/>
    </dgm:pt>
    <dgm:pt modelId="{E455F28F-6011-46FE-A050-96270F67D3A0}" type="pres">
      <dgm:prSet presAssocID="{F1B616A1-CD0E-45C5-99BF-6659D7C8661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F8F5A63-BF60-47A2-AEF6-B52D2E9B745C}" type="pres">
      <dgm:prSet presAssocID="{F1B616A1-CD0E-45C5-99BF-6659D7C8661E}" presName="spaceRect" presStyleCnt="0"/>
      <dgm:spPr/>
    </dgm:pt>
    <dgm:pt modelId="{E2D51DD5-268F-4015-AB66-A37E67F078EE}" type="pres">
      <dgm:prSet presAssocID="{F1B616A1-CD0E-45C5-99BF-6659D7C8661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6F3021E-BD1F-42D6-A958-F2009FD49C60}" type="presOf" srcId="{A9E13E24-9FBF-4339-95EC-844EAD2C91D3}" destId="{D1D2A713-BC49-472A-AD7E-20A9D02EFAD3}" srcOrd="0" destOrd="0" presId="urn:microsoft.com/office/officeart/2018/2/layout/IconVerticalSolidList"/>
    <dgm:cxn modelId="{6B289E60-9FCA-405F-85DD-142B9C76D5B2}" srcId="{7905AF11-7533-4ADE-844E-F8BF353E4BBA}" destId="{A9E13E24-9FBF-4339-95EC-844EAD2C91D3}" srcOrd="2" destOrd="0" parTransId="{3A2DBA95-0D67-4367-A331-2262CA71B2A5}" sibTransId="{DEE7F9E1-BE45-4C49-A4C6-26BD34C4161A}"/>
    <dgm:cxn modelId="{F182E860-15AF-46B9-B7E2-A6E039C2FEDD}" srcId="{7905AF11-7533-4ADE-844E-F8BF353E4BBA}" destId="{47122BBE-A38A-4100-AD00-059256CC1A45}" srcOrd="1" destOrd="0" parTransId="{53B9E2D4-9688-4BF2-B57A-A04745179433}" sibTransId="{99286C46-BBF0-4D71-8AFE-8EFA9CE447ED}"/>
    <dgm:cxn modelId="{31980861-A0AE-4484-B437-E456B794B438}" type="presOf" srcId="{F1B616A1-CD0E-45C5-99BF-6659D7C8661E}" destId="{E2D51DD5-268F-4015-AB66-A37E67F078EE}" srcOrd="0" destOrd="0" presId="urn:microsoft.com/office/officeart/2018/2/layout/IconVerticalSolidList"/>
    <dgm:cxn modelId="{1FA580A5-62FB-495F-814C-F137F79226B2}" srcId="{7905AF11-7533-4ADE-844E-F8BF353E4BBA}" destId="{07B67D7A-ED56-41BB-8F14-5BAB7CA41120}" srcOrd="0" destOrd="0" parTransId="{96FF8378-76C3-4E93-AAAE-220CC1FC21F4}" sibTransId="{0ED16DEB-D5DD-4063-ADEC-038958573573}"/>
    <dgm:cxn modelId="{5C54EBB1-9F6F-45C1-ACD8-F2F0BC7E02E9}" srcId="{7905AF11-7533-4ADE-844E-F8BF353E4BBA}" destId="{F1B616A1-CD0E-45C5-99BF-6659D7C8661E}" srcOrd="3" destOrd="0" parTransId="{E2229545-89C0-43BB-BEA9-72B137AD5826}" sibTransId="{E4D9C7B1-48D6-4138-B2BF-CCA6EF871916}"/>
    <dgm:cxn modelId="{D50B55BE-65D9-452E-AE25-FD35AA53241C}" type="presOf" srcId="{07B67D7A-ED56-41BB-8F14-5BAB7CA41120}" destId="{99E38C95-222C-4C49-B34A-F584C12C0BA3}" srcOrd="0" destOrd="0" presId="urn:microsoft.com/office/officeart/2018/2/layout/IconVerticalSolidList"/>
    <dgm:cxn modelId="{1898E5E6-6171-4CB6-8D87-E544F88CF4F1}" type="presOf" srcId="{47122BBE-A38A-4100-AD00-059256CC1A45}" destId="{DA63FAC0-0023-4215-92ED-2109C0F4F9CC}" srcOrd="0" destOrd="0" presId="urn:microsoft.com/office/officeart/2018/2/layout/IconVerticalSolidList"/>
    <dgm:cxn modelId="{347EC0FB-3EB9-4E14-9294-264274C0937A}" type="presOf" srcId="{7905AF11-7533-4ADE-844E-F8BF353E4BBA}" destId="{FFCD1177-CD15-47D0-904A-0B329E214A09}" srcOrd="0" destOrd="0" presId="urn:microsoft.com/office/officeart/2018/2/layout/IconVerticalSolidList"/>
    <dgm:cxn modelId="{11E80CBE-4B60-4D47-8000-5F4238BFDE49}" type="presParOf" srcId="{FFCD1177-CD15-47D0-904A-0B329E214A09}" destId="{5906F02C-9D6A-4B3A-BACF-568323843590}" srcOrd="0" destOrd="0" presId="urn:microsoft.com/office/officeart/2018/2/layout/IconVerticalSolidList"/>
    <dgm:cxn modelId="{0C47A69B-1220-40FA-8AD7-D17172D0E73B}" type="presParOf" srcId="{5906F02C-9D6A-4B3A-BACF-568323843590}" destId="{342C1611-76AF-4398-8CF4-04AD8389420E}" srcOrd="0" destOrd="0" presId="urn:microsoft.com/office/officeart/2018/2/layout/IconVerticalSolidList"/>
    <dgm:cxn modelId="{6A4A6598-9990-4588-BB32-260E3F5A2D52}" type="presParOf" srcId="{5906F02C-9D6A-4B3A-BACF-568323843590}" destId="{022875A9-8FAE-4D71-916C-906D0BA8B1A2}" srcOrd="1" destOrd="0" presId="urn:microsoft.com/office/officeart/2018/2/layout/IconVerticalSolidList"/>
    <dgm:cxn modelId="{332269E7-7614-4605-B6FB-BFA91AF1D79D}" type="presParOf" srcId="{5906F02C-9D6A-4B3A-BACF-568323843590}" destId="{C3C6CBCE-DD35-4944-AF6D-DCA7671AE16F}" srcOrd="2" destOrd="0" presId="urn:microsoft.com/office/officeart/2018/2/layout/IconVerticalSolidList"/>
    <dgm:cxn modelId="{09AF0BD2-728E-4874-A7A9-7185CC759588}" type="presParOf" srcId="{5906F02C-9D6A-4B3A-BACF-568323843590}" destId="{99E38C95-222C-4C49-B34A-F584C12C0BA3}" srcOrd="3" destOrd="0" presId="urn:microsoft.com/office/officeart/2018/2/layout/IconVerticalSolidList"/>
    <dgm:cxn modelId="{FD45BADB-55B5-4A83-8638-EBA0BE9E2623}" type="presParOf" srcId="{FFCD1177-CD15-47D0-904A-0B329E214A09}" destId="{4AAADDB9-B0EA-40FE-8107-1BD61959790E}" srcOrd="1" destOrd="0" presId="urn:microsoft.com/office/officeart/2018/2/layout/IconVerticalSolidList"/>
    <dgm:cxn modelId="{5F78F4FD-6F74-4FC8-B3C6-00701B63675C}" type="presParOf" srcId="{FFCD1177-CD15-47D0-904A-0B329E214A09}" destId="{6B5FE90A-1931-4D7B-962F-6B3285C852EE}" srcOrd="2" destOrd="0" presId="urn:microsoft.com/office/officeart/2018/2/layout/IconVerticalSolidList"/>
    <dgm:cxn modelId="{5506A47D-86A3-415F-AE43-67283F0F699B}" type="presParOf" srcId="{6B5FE90A-1931-4D7B-962F-6B3285C852EE}" destId="{9BD3CC29-F271-44CF-B69D-F0C812E6FDEC}" srcOrd="0" destOrd="0" presId="urn:microsoft.com/office/officeart/2018/2/layout/IconVerticalSolidList"/>
    <dgm:cxn modelId="{0321806F-14E0-49B0-848F-BB093FB4A5B6}" type="presParOf" srcId="{6B5FE90A-1931-4D7B-962F-6B3285C852EE}" destId="{E5CC4C08-EA71-41AC-8BB0-B3FA69753C48}" srcOrd="1" destOrd="0" presId="urn:microsoft.com/office/officeart/2018/2/layout/IconVerticalSolidList"/>
    <dgm:cxn modelId="{7F84312F-CAB3-457C-8703-BDD52D5170D8}" type="presParOf" srcId="{6B5FE90A-1931-4D7B-962F-6B3285C852EE}" destId="{A3347648-E628-4A5F-9A6D-41B086C24CC1}" srcOrd="2" destOrd="0" presId="urn:microsoft.com/office/officeart/2018/2/layout/IconVerticalSolidList"/>
    <dgm:cxn modelId="{78C76CD4-5270-4DC4-9FB4-3B849344A066}" type="presParOf" srcId="{6B5FE90A-1931-4D7B-962F-6B3285C852EE}" destId="{DA63FAC0-0023-4215-92ED-2109C0F4F9CC}" srcOrd="3" destOrd="0" presId="urn:microsoft.com/office/officeart/2018/2/layout/IconVerticalSolidList"/>
    <dgm:cxn modelId="{0205D617-7F1D-48BB-9946-B22F8C87889D}" type="presParOf" srcId="{FFCD1177-CD15-47D0-904A-0B329E214A09}" destId="{6E647D0E-50EF-4D0B-9517-E0E54BC4E977}" srcOrd="3" destOrd="0" presId="urn:microsoft.com/office/officeart/2018/2/layout/IconVerticalSolidList"/>
    <dgm:cxn modelId="{428C78E3-864C-4BF0-8F94-E601038AE3DE}" type="presParOf" srcId="{FFCD1177-CD15-47D0-904A-0B329E214A09}" destId="{09F29685-6471-4EC1-AEB1-61C12BA40336}" srcOrd="4" destOrd="0" presId="urn:microsoft.com/office/officeart/2018/2/layout/IconVerticalSolidList"/>
    <dgm:cxn modelId="{029C5DEC-5B68-43C0-AD44-8749C38AEB95}" type="presParOf" srcId="{09F29685-6471-4EC1-AEB1-61C12BA40336}" destId="{5C663481-C69F-4979-9ACD-F533148A5782}" srcOrd="0" destOrd="0" presId="urn:microsoft.com/office/officeart/2018/2/layout/IconVerticalSolidList"/>
    <dgm:cxn modelId="{570FB772-FA7E-40E9-87BC-5545F74C3A70}" type="presParOf" srcId="{09F29685-6471-4EC1-AEB1-61C12BA40336}" destId="{4A6DEEA6-C2BB-43CA-BBBC-F146A0E4E0C5}" srcOrd="1" destOrd="0" presId="urn:microsoft.com/office/officeart/2018/2/layout/IconVerticalSolidList"/>
    <dgm:cxn modelId="{AAC31EE8-0987-498A-ACCD-4D195C606E8E}" type="presParOf" srcId="{09F29685-6471-4EC1-AEB1-61C12BA40336}" destId="{9F9F14FC-407D-4DD9-A7D5-1549EC5080B7}" srcOrd="2" destOrd="0" presId="urn:microsoft.com/office/officeart/2018/2/layout/IconVerticalSolidList"/>
    <dgm:cxn modelId="{3342419A-CC8E-4EC0-9099-3653C2EFB952}" type="presParOf" srcId="{09F29685-6471-4EC1-AEB1-61C12BA40336}" destId="{D1D2A713-BC49-472A-AD7E-20A9D02EFAD3}" srcOrd="3" destOrd="0" presId="urn:microsoft.com/office/officeart/2018/2/layout/IconVerticalSolidList"/>
    <dgm:cxn modelId="{29BB61DB-94CF-4A2B-828C-BF0B83E1B2FF}" type="presParOf" srcId="{FFCD1177-CD15-47D0-904A-0B329E214A09}" destId="{0DDFAFFA-1223-4D20-BB06-BE256A2DB3D8}" srcOrd="5" destOrd="0" presId="urn:microsoft.com/office/officeart/2018/2/layout/IconVerticalSolidList"/>
    <dgm:cxn modelId="{4B5CDFD0-91C7-4B5D-BB2B-0281DCBFAF75}" type="presParOf" srcId="{FFCD1177-CD15-47D0-904A-0B329E214A09}" destId="{0B0986B2-9AE9-4243-BF30-A050F3E1367E}" srcOrd="6" destOrd="0" presId="urn:microsoft.com/office/officeart/2018/2/layout/IconVerticalSolidList"/>
    <dgm:cxn modelId="{15AA96D9-FBF5-434B-94CC-FD2693967F0F}" type="presParOf" srcId="{0B0986B2-9AE9-4243-BF30-A050F3E1367E}" destId="{C7C6F5F1-F5C2-43F6-B004-28FFDBDA0A1A}" srcOrd="0" destOrd="0" presId="urn:microsoft.com/office/officeart/2018/2/layout/IconVerticalSolidList"/>
    <dgm:cxn modelId="{604C9831-625E-4018-A22A-CB1D10476826}" type="presParOf" srcId="{0B0986B2-9AE9-4243-BF30-A050F3E1367E}" destId="{E455F28F-6011-46FE-A050-96270F67D3A0}" srcOrd="1" destOrd="0" presId="urn:microsoft.com/office/officeart/2018/2/layout/IconVerticalSolidList"/>
    <dgm:cxn modelId="{15E6DBA6-04F0-4CA1-B71D-46888A1CCA7A}" type="presParOf" srcId="{0B0986B2-9AE9-4243-BF30-A050F3E1367E}" destId="{CF8F5A63-BF60-47A2-AEF6-B52D2E9B745C}" srcOrd="2" destOrd="0" presId="urn:microsoft.com/office/officeart/2018/2/layout/IconVerticalSolidList"/>
    <dgm:cxn modelId="{F49CDB96-5232-44F2-AE4E-A6469540846C}" type="presParOf" srcId="{0B0986B2-9AE9-4243-BF30-A050F3E1367E}" destId="{E2D51DD5-268F-4015-AB66-A37E67F078E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2FE7AA-AC75-4E7E-91D9-0CF7066FBBD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8C5D1F-3E71-46DA-A0D1-86BE1CF68DCC}">
      <dgm:prSet custT="1"/>
      <dgm:spPr/>
      <dgm:t>
        <a:bodyPr/>
        <a:lstStyle/>
        <a:p>
          <a:r>
            <a:rPr lang="pt-BR" sz="1400" b="1" dirty="0"/>
            <a:t>Previsão constitucional de um único processo administrativo – art. 156-B </a:t>
          </a:r>
          <a:r>
            <a:rPr lang="pt-BR" sz="1400" b="1" i="0" dirty="0"/>
            <a:t>§ 8º</a:t>
          </a:r>
          <a:endParaRPr lang="en-US" sz="1400" b="1" dirty="0"/>
        </a:p>
      </dgm:t>
    </dgm:pt>
    <dgm:pt modelId="{0C7218CA-8967-4238-9F23-6C06C06FF63D}" type="parTrans" cxnId="{74367A79-6F91-4C50-BD1F-2AB1622D9981}">
      <dgm:prSet/>
      <dgm:spPr/>
      <dgm:t>
        <a:bodyPr/>
        <a:lstStyle/>
        <a:p>
          <a:endParaRPr lang="en-US"/>
        </a:p>
      </dgm:t>
    </dgm:pt>
    <dgm:pt modelId="{9BAED3B1-7932-4B06-897B-818BCDF113EA}" type="sibTrans" cxnId="{74367A79-6F91-4C50-BD1F-2AB1622D9981}">
      <dgm:prSet/>
      <dgm:spPr/>
      <dgm:t>
        <a:bodyPr/>
        <a:lstStyle/>
        <a:p>
          <a:endParaRPr lang="en-US"/>
        </a:p>
      </dgm:t>
    </dgm:pt>
    <dgm:pt modelId="{A5ABB180-C87C-4A90-93F4-1A3BE7920DF6}">
      <dgm:prSet/>
      <dgm:spPr/>
      <dgm:t>
        <a:bodyPr/>
        <a:lstStyle/>
        <a:p>
          <a:r>
            <a:rPr lang="pt-BR"/>
            <a:t>Não foi a opção do legislador complementar  </a:t>
          </a:r>
          <a:endParaRPr lang="en-US"/>
        </a:p>
      </dgm:t>
    </dgm:pt>
    <dgm:pt modelId="{39EE54A0-D43C-489C-8279-C757B60723BD}" type="parTrans" cxnId="{3935780E-9D7A-4BC4-BFC0-CACF27678806}">
      <dgm:prSet/>
      <dgm:spPr/>
      <dgm:t>
        <a:bodyPr/>
        <a:lstStyle/>
        <a:p>
          <a:endParaRPr lang="en-US"/>
        </a:p>
      </dgm:t>
    </dgm:pt>
    <dgm:pt modelId="{4DBC17CF-2989-45BB-84F6-D7911955F1F0}" type="sibTrans" cxnId="{3935780E-9D7A-4BC4-BFC0-CACF27678806}">
      <dgm:prSet/>
      <dgm:spPr/>
      <dgm:t>
        <a:bodyPr/>
        <a:lstStyle/>
        <a:p>
          <a:endParaRPr lang="en-US"/>
        </a:p>
      </dgm:t>
    </dgm:pt>
    <dgm:pt modelId="{9EAA6CD9-6BF1-4343-8C08-010F3980E23E}">
      <dgm:prSet/>
      <dgm:spPr/>
      <dgm:t>
        <a:bodyPr/>
        <a:lstStyle/>
        <a:p>
          <a:r>
            <a:rPr lang="pt-BR" dirty="0"/>
            <a:t>PLP 108:</a:t>
          </a:r>
          <a:endParaRPr lang="en-US" dirty="0"/>
        </a:p>
      </dgm:t>
    </dgm:pt>
    <dgm:pt modelId="{C2B78883-2132-4D10-B29C-7B631CFFD538}" type="parTrans" cxnId="{25A93AC1-9F06-4D8B-B2C1-C458917F6D37}">
      <dgm:prSet/>
      <dgm:spPr/>
      <dgm:t>
        <a:bodyPr/>
        <a:lstStyle/>
        <a:p>
          <a:endParaRPr lang="en-US"/>
        </a:p>
      </dgm:t>
    </dgm:pt>
    <dgm:pt modelId="{38B13553-DD93-4DEA-8169-5E31577EEBC4}" type="sibTrans" cxnId="{25A93AC1-9F06-4D8B-B2C1-C458917F6D37}">
      <dgm:prSet/>
      <dgm:spPr/>
      <dgm:t>
        <a:bodyPr/>
        <a:lstStyle/>
        <a:p>
          <a:endParaRPr lang="en-US"/>
        </a:p>
      </dgm:t>
    </dgm:pt>
    <dgm:pt modelId="{3883FE29-FDD7-4D88-8787-2E339E4458F5}">
      <dgm:prSet/>
      <dgm:spPr/>
      <dgm:t>
        <a:bodyPr/>
        <a:lstStyle/>
        <a:p>
          <a:r>
            <a:rPr lang="pt-BR" dirty="0"/>
            <a:t>Estruturado no CG em três instâncias:</a:t>
          </a:r>
          <a:endParaRPr lang="en-US" dirty="0"/>
        </a:p>
      </dgm:t>
    </dgm:pt>
    <dgm:pt modelId="{592513D2-E1B3-4024-A685-802884E70ABB}" type="parTrans" cxnId="{64D86642-927A-479E-A026-2BE7A070C14D}">
      <dgm:prSet/>
      <dgm:spPr/>
      <dgm:t>
        <a:bodyPr/>
        <a:lstStyle/>
        <a:p>
          <a:endParaRPr lang="en-US"/>
        </a:p>
      </dgm:t>
    </dgm:pt>
    <dgm:pt modelId="{24BAB1DB-1E0C-4DEB-851E-33B956FF5CA9}" type="sibTrans" cxnId="{64D86642-927A-479E-A026-2BE7A070C14D}">
      <dgm:prSet/>
      <dgm:spPr/>
      <dgm:t>
        <a:bodyPr/>
        <a:lstStyle/>
        <a:p>
          <a:endParaRPr lang="en-US"/>
        </a:p>
      </dgm:t>
    </dgm:pt>
    <dgm:pt modelId="{907FE7EB-34B5-4BD4-931C-9FE494D7E74D}">
      <dgm:prSet/>
      <dgm:spPr/>
      <dgm:t>
        <a:bodyPr/>
        <a:lstStyle/>
        <a:p>
          <a:r>
            <a:rPr lang="pt-BR"/>
            <a:t>1ª Instância – julgamento das impugnações de forma paritária </a:t>
          </a:r>
          <a:endParaRPr lang="en-US"/>
        </a:p>
      </dgm:t>
    </dgm:pt>
    <dgm:pt modelId="{7460865C-D409-4D4C-A4EF-2E51BE33CA2C}" type="parTrans" cxnId="{5FE0BB58-86D9-43DB-A1EF-DBFBD861B696}">
      <dgm:prSet/>
      <dgm:spPr/>
      <dgm:t>
        <a:bodyPr/>
        <a:lstStyle/>
        <a:p>
          <a:endParaRPr lang="en-US"/>
        </a:p>
      </dgm:t>
    </dgm:pt>
    <dgm:pt modelId="{49A4C71F-ED57-41C2-AD70-7AE786235275}" type="sibTrans" cxnId="{5FE0BB58-86D9-43DB-A1EF-DBFBD861B696}">
      <dgm:prSet/>
      <dgm:spPr/>
      <dgm:t>
        <a:bodyPr/>
        <a:lstStyle/>
        <a:p>
          <a:endParaRPr lang="en-US"/>
        </a:p>
      </dgm:t>
    </dgm:pt>
    <dgm:pt modelId="{9535E4CC-BF2D-4A29-8B8F-133D3DFC2185}">
      <dgm:prSet/>
      <dgm:spPr/>
      <dgm:t>
        <a:bodyPr/>
        <a:lstStyle/>
        <a:p>
          <a:r>
            <a:rPr lang="pt-BR" dirty="0"/>
            <a:t>2ª Instância – julgamento paritário de recursos das decisões dadas em 1ª instância</a:t>
          </a:r>
          <a:endParaRPr lang="en-US" dirty="0"/>
        </a:p>
      </dgm:t>
    </dgm:pt>
    <dgm:pt modelId="{F22B933C-D45F-4925-BD06-E236227FEA4E}" type="parTrans" cxnId="{5A81757A-0EF5-4FE2-8416-A5B8452431A7}">
      <dgm:prSet/>
      <dgm:spPr/>
      <dgm:t>
        <a:bodyPr/>
        <a:lstStyle/>
        <a:p>
          <a:endParaRPr lang="en-US"/>
        </a:p>
      </dgm:t>
    </dgm:pt>
    <dgm:pt modelId="{F76F30BD-63D2-4CC8-B697-911116294FB2}" type="sibTrans" cxnId="{5A81757A-0EF5-4FE2-8416-A5B8452431A7}">
      <dgm:prSet/>
      <dgm:spPr/>
      <dgm:t>
        <a:bodyPr/>
        <a:lstStyle/>
        <a:p>
          <a:endParaRPr lang="en-US"/>
        </a:p>
      </dgm:t>
    </dgm:pt>
    <dgm:pt modelId="{F7D8EAF0-7A32-4F57-8CF4-BCD45006BD58}">
      <dgm:prSet/>
      <dgm:spPr/>
      <dgm:t>
        <a:bodyPr/>
        <a:lstStyle/>
        <a:p>
          <a:r>
            <a:rPr lang="pt-BR"/>
            <a:t>3ª Instância – uniformização da jurisprudência </a:t>
          </a:r>
          <a:endParaRPr lang="en-US"/>
        </a:p>
      </dgm:t>
    </dgm:pt>
    <dgm:pt modelId="{ED857316-9CB7-4BE1-A7F0-A8C57280CA0F}" type="parTrans" cxnId="{D5FF9F12-513D-492B-A6FD-98C773222843}">
      <dgm:prSet/>
      <dgm:spPr/>
      <dgm:t>
        <a:bodyPr/>
        <a:lstStyle/>
        <a:p>
          <a:endParaRPr lang="en-US"/>
        </a:p>
      </dgm:t>
    </dgm:pt>
    <dgm:pt modelId="{2F321CCA-FCF6-43FC-8026-7BE5DABC4307}" type="sibTrans" cxnId="{D5FF9F12-513D-492B-A6FD-98C773222843}">
      <dgm:prSet/>
      <dgm:spPr/>
      <dgm:t>
        <a:bodyPr/>
        <a:lstStyle/>
        <a:p>
          <a:endParaRPr lang="en-US"/>
        </a:p>
      </dgm:t>
    </dgm:pt>
    <dgm:pt modelId="{98765928-D466-48E2-B080-46EF1DAD684A}" type="pres">
      <dgm:prSet presAssocID="{702FE7AA-AC75-4E7E-91D9-0CF7066FBBD9}" presName="Name0" presStyleCnt="0">
        <dgm:presLayoutVars>
          <dgm:dir/>
          <dgm:resizeHandles val="exact"/>
        </dgm:presLayoutVars>
      </dgm:prSet>
      <dgm:spPr/>
    </dgm:pt>
    <dgm:pt modelId="{70137590-AB80-44AC-B2C8-6AFB985CF969}" type="pres">
      <dgm:prSet presAssocID="{938C5D1F-3E71-46DA-A0D1-86BE1CF68DCC}" presName="node" presStyleLbl="node1" presStyleIdx="0" presStyleCnt="7">
        <dgm:presLayoutVars>
          <dgm:bulletEnabled val="1"/>
        </dgm:presLayoutVars>
      </dgm:prSet>
      <dgm:spPr/>
    </dgm:pt>
    <dgm:pt modelId="{08DB4BFA-18BD-459F-BC93-98B2AAA0E0CD}" type="pres">
      <dgm:prSet presAssocID="{9BAED3B1-7932-4B06-897B-818BCDF113EA}" presName="sibTrans" presStyleLbl="sibTrans1D1" presStyleIdx="0" presStyleCnt="6"/>
      <dgm:spPr/>
    </dgm:pt>
    <dgm:pt modelId="{CB8518B9-09C4-447D-A998-8C0E07F55E15}" type="pres">
      <dgm:prSet presAssocID="{9BAED3B1-7932-4B06-897B-818BCDF113EA}" presName="connectorText" presStyleLbl="sibTrans1D1" presStyleIdx="0" presStyleCnt="6"/>
      <dgm:spPr/>
    </dgm:pt>
    <dgm:pt modelId="{0785D719-1D8B-403D-8ED4-43884DE67BEC}" type="pres">
      <dgm:prSet presAssocID="{A5ABB180-C87C-4A90-93F4-1A3BE7920DF6}" presName="node" presStyleLbl="node1" presStyleIdx="1" presStyleCnt="7">
        <dgm:presLayoutVars>
          <dgm:bulletEnabled val="1"/>
        </dgm:presLayoutVars>
      </dgm:prSet>
      <dgm:spPr/>
    </dgm:pt>
    <dgm:pt modelId="{67F91882-6F69-4A93-B330-FBF70CD7484F}" type="pres">
      <dgm:prSet presAssocID="{4DBC17CF-2989-45BB-84F6-D7911955F1F0}" presName="sibTrans" presStyleLbl="sibTrans1D1" presStyleIdx="1" presStyleCnt="6"/>
      <dgm:spPr/>
    </dgm:pt>
    <dgm:pt modelId="{2F3040D1-86D4-43F5-9AC7-8DDCDE4FB6AB}" type="pres">
      <dgm:prSet presAssocID="{4DBC17CF-2989-45BB-84F6-D7911955F1F0}" presName="connectorText" presStyleLbl="sibTrans1D1" presStyleIdx="1" presStyleCnt="6"/>
      <dgm:spPr/>
    </dgm:pt>
    <dgm:pt modelId="{712C46F3-7DE4-4DF1-A785-AA31643F17CA}" type="pres">
      <dgm:prSet presAssocID="{9EAA6CD9-6BF1-4343-8C08-010F3980E23E}" presName="node" presStyleLbl="node1" presStyleIdx="2" presStyleCnt="7">
        <dgm:presLayoutVars>
          <dgm:bulletEnabled val="1"/>
        </dgm:presLayoutVars>
      </dgm:prSet>
      <dgm:spPr/>
    </dgm:pt>
    <dgm:pt modelId="{B60BC27A-95EA-49F8-BE3B-8817475C668C}" type="pres">
      <dgm:prSet presAssocID="{38B13553-DD93-4DEA-8169-5E31577EEBC4}" presName="sibTrans" presStyleLbl="sibTrans1D1" presStyleIdx="2" presStyleCnt="6"/>
      <dgm:spPr/>
    </dgm:pt>
    <dgm:pt modelId="{7CF3BEFB-D18D-4863-8406-BE92BFA17CF7}" type="pres">
      <dgm:prSet presAssocID="{38B13553-DD93-4DEA-8169-5E31577EEBC4}" presName="connectorText" presStyleLbl="sibTrans1D1" presStyleIdx="2" presStyleCnt="6"/>
      <dgm:spPr/>
    </dgm:pt>
    <dgm:pt modelId="{9C4813C7-0D0C-4097-A51A-CD8559956622}" type="pres">
      <dgm:prSet presAssocID="{3883FE29-FDD7-4D88-8787-2E339E4458F5}" presName="node" presStyleLbl="node1" presStyleIdx="3" presStyleCnt="7" custLinFactNeighborX="3803" custLinFactNeighborY="4785">
        <dgm:presLayoutVars>
          <dgm:bulletEnabled val="1"/>
        </dgm:presLayoutVars>
      </dgm:prSet>
      <dgm:spPr/>
    </dgm:pt>
    <dgm:pt modelId="{CB7049B5-8804-433E-8028-0C8B8876C33C}" type="pres">
      <dgm:prSet presAssocID="{24BAB1DB-1E0C-4DEB-851E-33B956FF5CA9}" presName="sibTrans" presStyleLbl="sibTrans1D1" presStyleIdx="3" presStyleCnt="6"/>
      <dgm:spPr/>
    </dgm:pt>
    <dgm:pt modelId="{AAE2596E-FFA7-40F1-9BBB-64E62992C078}" type="pres">
      <dgm:prSet presAssocID="{24BAB1DB-1E0C-4DEB-851E-33B956FF5CA9}" presName="connectorText" presStyleLbl="sibTrans1D1" presStyleIdx="3" presStyleCnt="6"/>
      <dgm:spPr/>
    </dgm:pt>
    <dgm:pt modelId="{B2D569BC-7EA5-444E-9531-6319BC1C49C9}" type="pres">
      <dgm:prSet presAssocID="{907FE7EB-34B5-4BD4-931C-9FE494D7E74D}" presName="node" presStyleLbl="node1" presStyleIdx="4" presStyleCnt="7">
        <dgm:presLayoutVars>
          <dgm:bulletEnabled val="1"/>
        </dgm:presLayoutVars>
      </dgm:prSet>
      <dgm:spPr/>
    </dgm:pt>
    <dgm:pt modelId="{BAF11B4A-A498-4C64-BE9F-98A721AD1F31}" type="pres">
      <dgm:prSet presAssocID="{49A4C71F-ED57-41C2-AD70-7AE786235275}" presName="sibTrans" presStyleLbl="sibTrans1D1" presStyleIdx="4" presStyleCnt="6"/>
      <dgm:spPr/>
    </dgm:pt>
    <dgm:pt modelId="{53FA7929-24F8-4EB7-913E-4AAC0C907552}" type="pres">
      <dgm:prSet presAssocID="{49A4C71F-ED57-41C2-AD70-7AE786235275}" presName="connectorText" presStyleLbl="sibTrans1D1" presStyleIdx="4" presStyleCnt="6"/>
      <dgm:spPr/>
    </dgm:pt>
    <dgm:pt modelId="{7BB6D09D-CC04-4DEA-9B39-2E284055E045}" type="pres">
      <dgm:prSet presAssocID="{9535E4CC-BF2D-4A29-8B8F-133D3DFC2185}" presName="node" presStyleLbl="node1" presStyleIdx="5" presStyleCnt="7">
        <dgm:presLayoutVars>
          <dgm:bulletEnabled val="1"/>
        </dgm:presLayoutVars>
      </dgm:prSet>
      <dgm:spPr/>
    </dgm:pt>
    <dgm:pt modelId="{BE4B90A1-DFE9-48B8-A8E3-351A2833FDED}" type="pres">
      <dgm:prSet presAssocID="{F76F30BD-63D2-4CC8-B697-911116294FB2}" presName="sibTrans" presStyleLbl="sibTrans1D1" presStyleIdx="5" presStyleCnt="6"/>
      <dgm:spPr/>
    </dgm:pt>
    <dgm:pt modelId="{56E452DB-D059-4A02-B4E6-25274C5B55F6}" type="pres">
      <dgm:prSet presAssocID="{F76F30BD-63D2-4CC8-B697-911116294FB2}" presName="connectorText" presStyleLbl="sibTrans1D1" presStyleIdx="5" presStyleCnt="6"/>
      <dgm:spPr/>
    </dgm:pt>
    <dgm:pt modelId="{36218AFC-3613-4180-82A7-7474FA668EAB}" type="pres">
      <dgm:prSet presAssocID="{F7D8EAF0-7A32-4F57-8CF4-BCD45006BD58}" presName="node" presStyleLbl="node1" presStyleIdx="6" presStyleCnt="7">
        <dgm:presLayoutVars>
          <dgm:bulletEnabled val="1"/>
        </dgm:presLayoutVars>
      </dgm:prSet>
      <dgm:spPr/>
    </dgm:pt>
  </dgm:ptLst>
  <dgm:cxnLst>
    <dgm:cxn modelId="{3935780E-9D7A-4BC4-BFC0-CACF27678806}" srcId="{702FE7AA-AC75-4E7E-91D9-0CF7066FBBD9}" destId="{A5ABB180-C87C-4A90-93F4-1A3BE7920DF6}" srcOrd="1" destOrd="0" parTransId="{39EE54A0-D43C-489C-8279-C757B60723BD}" sibTransId="{4DBC17CF-2989-45BB-84F6-D7911955F1F0}"/>
    <dgm:cxn modelId="{1D646D0F-41A6-4ECD-8748-C5AC38785BBC}" type="presOf" srcId="{F7D8EAF0-7A32-4F57-8CF4-BCD45006BD58}" destId="{36218AFC-3613-4180-82A7-7474FA668EAB}" srcOrd="0" destOrd="0" presId="urn:microsoft.com/office/officeart/2016/7/layout/RepeatingBendingProcessNew"/>
    <dgm:cxn modelId="{D5FF9F12-513D-492B-A6FD-98C773222843}" srcId="{702FE7AA-AC75-4E7E-91D9-0CF7066FBBD9}" destId="{F7D8EAF0-7A32-4F57-8CF4-BCD45006BD58}" srcOrd="6" destOrd="0" parTransId="{ED857316-9CB7-4BE1-A7F0-A8C57280CA0F}" sibTransId="{2F321CCA-FCF6-43FC-8026-7BE5DABC4307}"/>
    <dgm:cxn modelId="{27596713-321A-4E55-A8FC-7B5FDDBE184C}" type="presOf" srcId="{A5ABB180-C87C-4A90-93F4-1A3BE7920DF6}" destId="{0785D719-1D8B-403D-8ED4-43884DE67BEC}" srcOrd="0" destOrd="0" presId="urn:microsoft.com/office/officeart/2016/7/layout/RepeatingBendingProcessNew"/>
    <dgm:cxn modelId="{485A8021-C89D-49F6-BB60-DB6B1AE9C13B}" type="presOf" srcId="{938C5D1F-3E71-46DA-A0D1-86BE1CF68DCC}" destId="{70137590-AB80-44AC-B2C8-6AFB985CF969}" srcOrd="0" destOrd="0" presId="urn:microsoft.com/office/officeart/2016/7/layout/RepeatingBendingProcessNew"/>
    <dgm:cxn modelId="{D8883836-639D-4E7E-92DD-178564504C87}" type="presOf" srcId="{F76F30BD-63D2-4CC8-B697-911116294FB2}" destId="{BE4B90A1-DFE9-48B8-A8E3-351A2833FDED}" srcOrd="0" destOrd="0" presId="urn:microsoft.com/office/officeart/2016/7/layout/RepeatingBendingProcessNew"/>
    <dgm:cxn modelId="{64D86642-927A-479E-A026-2BE7A070C14D}" srcId="{702FE7AA-AC75-4E7E-91D9-0CF7066FBBD9}" destId="{3883FE29-FDD7-4D88-8787-2E339E4458F5}" srcOrd="3" destOrd="0" parTransId="{592513D2-E1B3-4024-A685-802884E70ABB}" sibTransId="{24BAB1DB-1E0C-4DEB-851E-33B956FF5CA9}"/>
    <dgm:cxn modelId="{02A74D43-CBCA-4050-AF62-7C3441D848A4}" type="presOf" srcId="{49A4C71F-ED57-41C2-AD70-7AE786235275}" destId="{53FA7929-24F8-4EB7-913E-4AAC0C907552}" srcOrd="1" destOrd="0" presId="urn:microsoft.com/office/officeart/2016/7/layout/RepeatingBendingProcessNew"/>
    <dgm:cxn modelId="{C91D0064-C7E6-4309-AFAE-F50C33C91CAC}" type="presOf" srcId="{9535E4CC-BF2D-4A29-8B8F-133D3DFC2185}" destId="{7BB6D09D-CC04-4DEA-9B39-2E284055E045}" srcOrd="0" destOrd="0" presId="urn:microsoft.com/office/officeart/2016/7/layout/RepeatingBendingProcessNew"/>
    <dgm:cxn modelId="{2429746D-03A6-49C2-9DC9-04294EED3BB8}" type="presOf" srcId="{38B13553-DD93-4DEA-8169-5E31577EEBC4}" destId="{B60BC27A-95EA-49F8-BE3B-8817475C668C}" srcOrd="0" destOrd="0" presId="urn:microsoft.com/office/officeart/2016/7/layout/RepeatingBendingProcessNew"/>
    <dgm:cxn modelId="{DB7E1C70-34B0-4554-AB6D-EDBC3AC7FEAE}" type="presOf" srcId="{9BAED3B1-7932-4B06-897B-818BCDF113EA}" destId="{08DB4BFA-18BD-459F-BC93-98B2AAA0E0CD}" srcOrd="0" destOrd="0" presId="urn:microsoft.com/office/officeart/2016/7/layout/RepeatingBendingProcessNew"/>
    <dgm:cxn modelId="{A1E9B951-E4B5-4B2A-86B1-8AA7497203F9}" type="presOf" srcId="{702FE7AA-AC75-4E7E-91D9-0CF7066FBBD9}" destId="{98765928-D466-48E2-B080-46EF1DAD684A}" srcOrd="0" destOrd="0" presId="urn:microsoft.com/office/officeart/2016/7/layout/RepeatingBendingProcessNew"/>
    <dgm:cxn modelId="{5FE0BB58-86D9-43DB-A1EF-DBFBD861B696}" srcId="{702FE7AA-AC75-4E7E-91D9-0CF7066FBBD9}" destId="{907FE7EB-34B5-4BD4-931C-9FE494D7E74D}" srcOrd="4" destOrd="0" parTransId="{7460865C-D409-4D4C-A4EF-2E51BE33CA2C}" sibTransId="{49A4C71F-ED57-41C2-AD70-7AE786235275}"/>
    <dgm:cxn modelId="{52CF5059-A990-4F52-85FA-21EED3CA33C0}" type="presOf" srcId="{F76F30BD-63D2-4CC8-B697-911116294FB2}" destId="{56E452DB-D059-4A02-B4E6-25274C5B55F6}" srcOrd="1" destOrd="0" presId="urn:microsoft.com/office/officeart/2016/7/layout/RepeatingBendingProcessNew"/>
    <dgm:cxn modelId="{74367A79-6F91-4C50-BD1F-2AB1622D9981}" srcId="{702FE7AA-AC75-4E7E-91D9-0CF7066FBBD9}" destId="{938C5D1F-3E71-46DA-A0D1-86BE1CF68DCC}" srcOrd="0" destOrd="0" parTransId="{0C7218CA-8967-4238-9F23-6C06C06FF63D}" sibTransId="{9BAED3B1-7932-4B06-897B-818BCDF113EA}"/>
    <dgm:cxn modelId="{123E607A-0402-4F36-99D9-0FF9402461C6}" type="presOf" srcId="{9EAA6CD9-6BF1-4343-8C08-010F3980E23E}" destId="{712C46F3-7DE4-4DF1-A785-AA31643F17CA}" srcOrd="0" destOrd="0" presId="urn:microsoft.com/office/officeart/2016/7/layout/RepeatingBendingProcessNew"/>
    <dgm:cxn modelId="{5A81757A-0EF5-4FE2-8416-A5B8452431A7}" srcId="{702FE7AA-AC75-4E7E-91D9-0CF7066FBBD9}" destId="{9535E4CC-BF2D-4A29-8B8F-133D3DFC2185}" srcOrd="5" destOrd="0" parTransId="{F22B933C-D45F-4925-BD06-E236227FEA4E}" sibTransId="{F76F30BD-63D2-4CC8-B697-911116294FB2}"/>
    <dgm:cxn modelId="{739B3D7B-5ADE-4502-BB29-2E33D120EEBD}" type="presOf" srcId="{4DBC17CF-2989-45BB-84F6-D7911955F1F0}" destId="{67F91882-6F69-4A93-B330-FBF70CD7484F}" srcOrd="0" destOrd="0" presId="urn:microsoft.com/office/officeart/2016/7/layout/RepeatingBendingProcessNew"/>
    <dgm:cxn modelId="{FB35CD8C-DC78-4D55-806D-608668C1DFBD}" type="presOf" srcId="{4DBC17CF-2989-45BB-84F6-D7911955F1F0}" destId="{2F3040D1-86D4-43F5-9AC7-8DDCDE4FB6AB}" srcOrd="1" destOrd="0" presId="urn:microsoft.com/office/officeart/2016/7/layout/RepeatingBendingProcessNew"/>
    <dgm:cxn modelId="{3CA5C497-7F8D-46B2-8812-3BDA55AA21B1}" type="presOf" srcId="{24BAB1DB-1E0C-4DEB-851E-33B956FF5CA9}" destId="{AAE2596E-FFA7-40F1-9BBB-64E62992C078}" srcOrd="1" destOrd="0" presId="urn:microsoft.com/office/officeart/2016/7/layout/RepeatingBendingProcessNew"/>
    <dgm:cxn modelId="{ECD02C9A-44CA-49DF-8AAD-39C45564A7C0}" type="presOf" srcId="{9BAED3B1-7932-4B06-897B-818BCDF113EA}" destId="{CB8518B9-09C4-447D-A998-8C0E07F55E15}" srcOrd="1" destOrd="0" presId="urn:microsoft.com/office/officeart/2016/7/layout/RepeatingBendingProcessNew"/>
    <dgm:cxn modelId="{B6415A9C-E1E9-4803-A2BC-B8C043BA9E0F}" type="presOf" srcId="{49A4C71F-ED57-41C2-AD70-7AE786235275}" destId="{BAF11B4A-A498-4C64-BE9F-98A721AD1F31}" srcOrd="0" destOrd="0" presId="urn:microsoft.com/office/officeart/2016/7/layout/RepeatingBendingProcessNew"/>
    <dgm:cxn modelId="{B053609F-567C-4078-B60C-3DDCADAFB1F7}" type="presOf" srcId="{24BAB1DB-1E0C-4DEB-851E-33B956FF5CA9}" destId="{CB7049B5-8804-433E-8028-0C8B8876C33C}" srcOrd="0" destOrd="0" presId="urn:microsoft.com/office/officeart/2016/7/layout/RepeatingBendingProcessNew"/>
    <dgm:cxn modelId="{BF08B8B9-3E33-45F4-93BF-A9C8B309D369}" type="presOf" srcId="{38B13553-DD93-4DEA-8169-5E31577EEBC4}" destId="{7CF3BEFB-D18D-4863-8406-BE92BFA17CF7}" srcOrd="1" destOrd="0" presId="urn:microsoft.com/office/officeart/2016/7/layout/RepeatingBendingProcessNew"/>
    <dgm:cxn modelId="{25A93AC1-9F06-4D8B-B2C1-C458917F6D37}" srcId="{702FE7AA-AC75-4E7E-91D9-0CF7066FBBD9}" destId="{9EAA6CD9-6BF1-4343-8C08-010F3980E23E}" srcOrd="2" destOrd="0" parTransId="{C2B78883-2132-4D10-B29C-7B631CFFD538}" sibTransId="{38B13553-DD93-4DEA-8169-5E31577EEBC4}"/>
    <dgm:cxn modelId="{1087AECA-768E-4D6F-B506-3A9901C1E7A3}" type="presOf" srcId="{907FE7EB-34B5-4BD4-931C-9FE494D7E74D}" destId="{B2D569BC-7EA5-444E-9531-6319BC1C49C9}" srcOrd="0" destOrd="0" presId="urn:microsoft.com/office/officeart/2016/7/layout/RepeatingBendingProcessNew"/>
    <dgm:cxn modelId="{3ED3F4F5-C112-4B86-8D92-D56EA70AE90A}" type="presOf" srcId="{3883FE29-FDD7-4D88-8787-2E339E4458F5}" destId="{9C4813C7-0D0C-4097-A51A-CD8559956622}" srcOrd="0" destOrd="0" presId="urn:microsoft.com/office/officeart/2016/7/layout/RepeatingBendingProcessNew"/>
    <dgm:cxn modelId="{1D0DC036-ADF5-4D9D-B708-6A320B82FC9D}" type="presParOf" srcId="{98765928-D466-48E2-B080-46EF1DAD684A}" destId="{70137590-AB80-44AC-B2C8-6AFB985CF969}" srcOrd="0" destOrd="0" presId="urn:microsoft.com/office/officeart/2016/7/layout/RepeatingBendingProcessNew"/>
    <dgm:cxn modelId="{AB169DF4-0A2B-4EA7-A8E0-EB99A4AB46A3}" type="presParOf" srcId="{98765928-D466-48E2-B080-46EF1DAD684A}" destId="{08DB4BFA-18BD-459F-BC93-98B2AAA0E0CD}" srcOrd="1" destOrd="0" presId="urn:microsoft.com/office/officeart/2016/7/layout/RepeatingBendingProcessNew"/>
    <dgm:cxn modelId="{4D4DD715-A2BE-405E-9445-85879B639766}" type="presParOf" srcId="{08DB4BFA-18BD-459F-BC93-98B2AAA0E0CD}" destId="{CB8518B9-09C4-447D-A998-8C0E07F55E15}" srcOrd="0" destOrd="0" presId="urn:microsoft.com/office/officeart/2016/7/layout/RepeatingBendingProcessNew"/>
    <dgm:cxn modelId="{38C2C773-D949-4325-9689-23641C478BBA}" type="presParOf" srcId="{98765928-D466-48E2-B080-46EF1DAD684A}" destId="{0785D719-1D8B-403D-8ED4-43884DE67BEC}" srcOrd="2" destOrd="0" presId="urn:microsoft.com/office/officeart/2016/7/layout/RepeatingBendingProcessNew"/>
    <dgm:cxn modelId="{1997FC45-0E55-46DF-959D-FEE1178F5F76}" type="presParOf" srcId="{98765928-D466-48E2-B080-46EF1DAD684A}" destId="{67F91882-6F69-4A93-B330-FBF70CD7484F}" srcOrd="3" destOrd="0" presId="urn:microsoft.com/office/officeart/2016/7/layout/RepeatingBendingProcessNew"/>
    <dgm:cxn modelId="{C19D8BCE-0AC8-4DAE-B249-3EA741B37FD8}" type="presParOf" srcId="{67F91882-6F69-4A93-B330-FBF70CD7484F}" destId="{2F3040D1-86D4-43F5-9AC7-8DDCDE4FB6AB}" srcOrd="0" destOrd="0" presId="urn:microsoft.com/office/officeart/2016/7/layout/RepeatingBendingProcessNew"/>
    <dgm:cxn modelId="{5E9DBEB2-F985-40D8-A357-B9AD52734DFC}" type="presParOf" srcId="{98765928-D466-48E2-B080-46EF1DAD684A}" destId="{712C46F3-7DE4-4DF1-A785-AA31643F17CA}" srcOrd="4" destOrd="0" presId="urn:microsoft.com/office/officeart/2016/7/layout/RepeatingBendingProcessNew"/>
    <dgm:cxn modelId="{2E926FB8-A06E-486C-9A1C-F436A69358E8}" type="presParOf" srcId="{98765928-D466-48E2-B080-46EF1DAD684A}" destId="{B60BC27A-95EA-49F8-BE3B-8817475C668C}" srcOrd="5" destOrd="0" presId="urn:microsoft.com/office/officeart/2016/7/layout/RepeatingBendingProcessNew"/>
    <dgm:cxn modelId="{985D5A0E-1DCF-4D8C-AB5A-5F1B4B43D4D1}" type="presParOf" srcId="{B60BC27A-95EA-49F8-BE3B-8817475C668C}" destId="{7CF3BEFB-D18D-4863-8406-BE92BFA17CF7}" srcOrd="0" destOrd="0" presId="urn:microsoft.com/office/officeart/2016/7/layout/RepeatingBendingProcessNew"/>
    <dgm:cxn modelId="{BAE5F35C-224C-4188-8B76-E4275CEACB95}" type="presParOf" srcId="{98765928-D466-48E2-B080-46EF1DAD684A}" destId="{9C4813C7-0D0C-4097-A51A-CD8559956622}" srcOrd="6" destOrd="0" presId="urn:microsoft.com/office/officeart/2016/7/layout/RepeatingBendingProcessNew"/>
    <dgm:cxn modelId="{BA07897C-C6FA-4846-866B-44891E670C9C}" type="presParOf" srcId="{98765928-D466-48E2-B080-46EF1DAD684A}" destId="{CB7049B5-8804-433E-8028-0C8B8876C33C}" srcOrd="7" destOrd="0" presId="urn:microsoft.com/office/officeart/2016/7/layout/RepeatingBendingProcessNew"/>
    <dgm:cxn modelId="{A1CC5E1C-C555-4BC4-A44F-9F8B76B29510}" type="presParOf" srcId="{CB7049B5-8804-433E-8028-0C8B8876C33C}" destId="{AAE2596E-FFA7-40F1-9BBB-64E62992C078}" srcOrd="0" destOrd="0" presId="urn:microsoft.com/office/officeart/2016/7/layout/RepeatingBendingProcessNew"/>
    <dgm:cxn modelId="{8E3598B4-B46B-4323-A880-515FCF1C4008}" type="presParOf" srcId="{98765928-D466-48E2-B080-46EF1DAD684A}" destId="{B2D569BC-7EA5-444E-9531-6319BC1C49C9}" srcOrd="8" destOrd="0" presId="urn:microsoft.com/office/officeart/2016/7/layout/RepeatingBendingProcessNew"/>
    <dgm:cxn modelId="{9E70F74A-90D9-4452-B796-2BF7B3B8F5BE}" type="presParOf" srcId="{98765928-D466-48E2-B080-46EF1DAD684A}" destId="{BAF11B4A-A498-4C64-BE9F-98A721AD1F31}" srcOrd="9" destOrd="0" presId="urn:microsoft.com/office/officeart/2016/7/layout/RepeatingBendingProcessNew"/>
    <dgm:cxn modelId="{D6E8D8DF-CBC1-4796-8876-ED06F7D3C92B}" type="presParOf" srcId="{BAF11B4A-A498-4C64-BE9F-98A721AD1F31}" destId="{53FA7929-24F8-4EB7-913E-4AAC0C907552}" srcOrd="0" destOrd="0" presId="urn:microsoft.com/office/officeart/2016/7/layout/RepeatingBendingProcessNew"/>
    <dgm:cxn modelId="{8CF7773E-1987-47ED-ABCA-352DBD0485E2}" type="presParOf" srcId="{98765928-D466-48E2-B080-46EF1DAD684A}" destId="{7BB6D09D-CC04-4DEA-9B39-2E284055E045}" srcOrd="10" destOrd="0" presId="urn:microsoft.com/office/officeart/2016/7/layout/RepeatingBendingProcessNew"/>
    <dgm:cxn modelId="{40C42D23-04D4-441A-BE2E-A482C5678D6A}" type="presParOf" srcId="{98765928-D466-48E2-B080-46EF1DAD684A}" destId="{BE4B90A1-DFE9-48B8-A8E3-351A2833FDED}" srcOrd="11" destOrd="0" presId="urn:microsoft.com/office/officeart/2016/7/layout/RepeatingBendingProcessNew"/>
    <dgm:cxn modelId="{AAC46943-25C8-413D-8B36-C3B39EC3D024}" type="presParOf" srcId="{BE4B90A1-DFE9-48B8-A8E3-351A2833FDED}" destId="{56E452DB-D059-4A02-B4E6-25274C5B55F6}" srcOrd="0" destOrd="0" presId="urn:microsoft.com/office/officeart/2016/7/layout/RepeatingBendingProcessNew"/>
    <dgm:cxn modelId="{9D824EEF-52F5-4087-9796-1449C2664078}" type="presParOf" srcId="{98765928-D466-48E2-B080-46EF1DAD684A}" destId="{36218AFC-3613-4180-82A7-7474FA668EAB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83A429-5414-42F6-9EF9-290EDB27B0E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FCD077D-7150-47ED-A97C-A055BDF055DF}">
      <dgm:prSet/>
      <dgm:spPr/>
      <dgm:t>
        <a:bodyPr/>
        <a:lstStyle/>
        <a:p>
          <a:r>
            <a:rPr lang="pt-BR"/>
            <a:t>1ª Instância</a:t>
          </a:r>
          <a:endParaRPr lang="en-US"/>
        </a:p>
      </dgm:t>
    </dgm:pt>
    <dgm:pt modelId="{93D778C4-2371-4639-8FCA-20B43239C229}" type="parTrans" cxnId="{8ED44CE0-AA51-4F30-8BC8-AAAEEFC5195C}">
      <dgm:prSet/>
      <dgm:spPr/>
      <dgm:t>
        <a:bodyPr/>
        <a:lstStyle/>
        <a:p>
          <a:endParaRPr lang="en-US"/>
        </a:p>
      </dgm:t>
    </dgm:pt>
    <dgm:pt modelId="{C72EA3B1-8944-4AE3-92F2-56C1032FD4C8}" type="sibTrans" cxnId="{8ED44CE0-AA51-4F30-8BC8-AAAEEFC5195C}">
      <dgm:prSet/>
      <dgm:spPr/>
      <dgm:t>
        <a:bodyPr/>
        <a:lstStyle/>
        <a:p>
          <a:endParaRPr lang="en-US"/>
        </a:p>
      </dgm:t>
    </dgm:pt>
    <dgm:pt modelId="{C2A086D2-E4D9-41CE-8FFE-C7F41FE65DA2}">
      <dgm:prSet/>
      <dgm:spPr/>
      <dgm:t>
        <a:bodyPr/>
        <a:lstStyle/>
        <a:p>
          <a:r>
            <a:rPr lang="pt-BR"/>
            <a:t>Estruturas Virtuais</a:t>
          </a:r>
          <a:endParaRPr lang="en-US"/>
        </a:p>
      </dgm:t>
    </dgm:pt>
    <dgm:pt modelId="{F8A57D27-23A8-4CF6-88D6-0C28B052CD50}" type="parTrans" cxnId="{342666B2-2034-4BDB-807E-085F961FD8D7}">
      <dgm:prSet/>
      <dgm:spPr/>
      <dgm:t>
        <a:bodyPr/>
        <a:lstStyle/>
        <a:p>
          <a:endParaRPr lang="en-US"/>
        </a:p>
      </dgm:t>
    </dgm:pt>
    <dgm:pt modelId="{5C2B27E4-25B9-4C6B-8DC6-092CB5EB2B7D}" type="sibTrans" cxnId="{342666B2-2034-4BDB-807E-085F961FD8D7}">
      <dgm:prSet/>
      <dgm:spPr/>
      <dgm:t>
        <a:bodyPr/>
        <a:lstStyle/>
        <a:p>
          <a:endParaRPr lang="en-US"/>
        </a:p>
      </dgm:t>
    </dgm:pt>
    <dgm:pt modelId="{A23AE155-9F5D-4668-B5EA-28982AF3E3BA}">
      <dgm:prSet/>
      <dgm:spPr/>
      <dgm:t>
        <a:bodyPr/>
        <a:lstStyle/>
        <a:p>
          <a:r>
            <a:rPr lang="pt-BR"/>
            <a:t>Atuação colegiada e paritária </a:t>
          </a:r>
          <a:endParaRPr lang="en-US"/>
        </a:p>
      </dgm:t>
    </dgm:pt>
    <dgm:pt modelId="{7B309892-66B0-43A6-B8C6-E0F61168EE8B}" type="parTrans" cxnId="{2A9C984B-2E31-4ABB-BD16-FE7A6254860B}">
      <dgm:prSet/>
      <dgm:spPr/>
      <dgm:t>
        <a:bodyPr/>
        <a:lstStyle/>
        <a:p>
          <a:endParaRPr lang="en-US"/>
        </a:p>
      </dgm:t>
    </dgm:pt>
    <dgm:pt modelId="{37D788B6-D58B-44A9-8B80-A7184087C807}" type="sibTrans" cxnId="{2A9C984B-2E31-4ABB-BD16-FE7A6254860B}">
      <dgm:prSet/>
      <dgm:spPr/>
      <dgm:t>
        <a:bodyPr/>
        <a:lstStyle/>
        <a:p>
          <a:endParaRPr lang="en-US"/>
        </a:p>
      </dgm:t>
    </dgm:pt>
    <dgm:pt modelId="{2E54F45C-0CB9-4A9F-AD14-451DB1F3B641}">
      <dgm:prSet/>
      <dgm:spPr/>
      <dgm:t>
        <a:bodyPr/>
        <a:lstStyle/>
        <a:p>
          <a:r>
            <a:rPr lang="pt-BR"/>
            <a:t>Mínimo de 27 Câmaras de Julgamento com 4 servidores mais o Presidentes</a:t>
          </a:r>
          <a:endParaRPr lang="en-US"/>
        </a:p>
      </dgm:t>
    </dgm:pt>
    <dgm:pt modelId="{5BFD8266-D455-4B0E-BA56-3FEF28CB0152}" type="parTrans" cxnId="{80179815-E8A0-4549-84E3-A7EAF6B6BFE7}">
      <dgm:prSet/>
      <dgm:spPr/>
      <dgm:t>
        <a:bodyPr/>
        <a:lstStyle/>
        <a:p>
          <a:endParaRPr lang="en-US"/>
        </a:p>
      </dgm:t>
    </dgm:pt>
    <dgm:pt modelId="{3B229D61-CE43-4C98-8576-A555005343B2}" type="sibTrans" cxnId="{80179815-E8A0-4549-84E3-A7EAF6B6BFE7}">
      <dgm:prSet/>
      <dgm:spPr/>
      <dgm:t>
        <a:bodyPr/>
        <a:lstStyle/>
        <a:p>
          <a:endParaRPr lang="en-US"/>
        </a:p>
      </dgm:t>
    </dgm:pt>
    <dgm:pt modelId="{F7E68DE6-EAB1-48CD-A6C3-65FD5865852A}">
      <dgm:prSet/>
      <dgm:spPr/>
      <dgm:t>
        <a:bodyPr/>
        <a:lstStyle/>
        <a:p>
          <a:r>
            <a:rPr lang="pt-BR"/>
            <a:t>2ª Instância</a:t>
          </a:r>
          <a:endParaRPr lang="en-US"/>
        </a:p>
      </dgm:t>
    </dgm:pt>
    <dgm:pt modelId="{9B1885E6-47F2-4059-8125-A74951072D5A}" type="parTrans" cxnId="{62DC8855-90C8-40B7-9A8D-0BCE6CC3EDC8}">
      <dgm:prSet/>
      <dgm:spPr/>
      <dgm:t>
        <a:bodyPr/>
        <a:lstStyle/>
        <a:p>
          <a:endParaRPr lang="en-US"/>
        </a:p>
      </dgm:t>
    </dgm:pt>
    <dgm:pt modelId="{F8DC59EA-665B-45A9-8E7E-DE9AB4DCAD41}" type="sibTrans" cxnId="{62DC8855-90C8-40B7-9A8D-0BCE6CC3EDC8}">
      <dgm:prSet/>
      <dgm:spPr/>
      <dgm:t>
        <a:bodyPr/>
        <a:lstStyle/>
        <a:p>
          <a:endParaRPr lang="en-US"/>
        </a:p>
      </dgm:t>
    </dgm:pt>
    <dgm:pt modelId="{D2D1F943-943E-4CD1-861C-846403DBC79B}">
      <dgm:prSet/>
      <dgm:spPr/>
      <dgm:t>
        <a:bodyPr/>
        <a:lstStyle/>
        <a:p>
          <a:r>
            <a:rPr lang="pt-BR"/>
            <a:t>Estruturas virtuais</a:t>
          </a:r>
          <a:endParaRPr lang="en-US"/>
        </a:p>
      </dgm:t>
    </dgm:pt>
    <dgm:pt modelId="{8BEB324F-DB3B-4019-B59E-BC8C5E3146A6}" type="parTrans" cxnId="{FB91375A-8B7F-43A3-9865-D7A30CA0A4B1}">
      <dgm:prSet/>
      <dgm:spPr/>
      <dgm:t>
        <a:bodyPr/>
        <a:lstStyle/>
        <a:p>
          <a:endParaRPr lang="en-US"/>
        </a:p>
      </dgm:t>
    </dgm:pt>
    <dgm:pt modelId="{3DDD6396-9D52-45FE-A9CF-9D8E2B1D0159}" type="sibTrans" cxnId="{FB91375A-8B7F-43A3-9865-D7A30CA0A4B1}">
      <dgm:prSet/>
      <dgm:spPr/>
      <dgm:t>
        <a:bodyPr/>
        <a:lstStyle/>
        <a:p>
          <a:endParaRPr lang="en-US"/>
        </a:p>
      </dgm:t>
    </dgm:pt>
    <dgm:pt modelId="{A53A70B3-AF5F-41C2-B117-E03F907E4A58}">
      <dgm:prSet/>
      <dgm:spPr/>
      <dgm:t>
        <a:bodyPr/>
        <a:lstStyle/>
        <a:p>
          <a:r>
            <a:rPr lang="pt-BR"/>
            <a:t>Atuação colegiada e paritária </a:t>
          </a:r>
          <a:endParaRPr lang="en-US"/>
        </a:p>
      </dgm:t>
    </dgm:pt>
    <dgm:pt modelId="{C6E54EEF-8310-4399-8E61-F3EDCAFBECF8}" type="parTrans" cxnId="{6C721C32-C373-499E-9A70-E5C83D8FDFD2}">
      <dgm:prSet/>
      <dgm:spPr/>
      <dgm:t>
        <a:bodyPr/>
        <a:lstStyle/>
        <a:p>
          <a:endParaRPr lang="en-US"/>
        </a:p>
      </dgm:t>
    </dgm:pt>
    <dgm:pt modelId="{491777E2-7BDF-410B-8B65-3D07F67F3EB3}" type="sibTrans" cxnId="{6C721C32-C373-499E-9A70-E5C83D8FDFD2}">
      <dgm:prSet/>
      <dgm:spPr/>
      <dgm:t>
        <a:bodyPr/>
        <a:lstStyle/>
        <a:p>
          <a:endParaRPr lang="en-US"/>
        </a:p>
      </dgm:t>
    </dgm:pt>
    <dgm:pt modelId="{9EB06829-6571-478F-BDD8-69C31AE35BB1}">
      <dgm:prSet/>
      <dgm:spPr/>
      <dgm:t>
        <a:bodyPr/>
        <a:lstStyle/>
        <a:p>
          <a:r>
            <a:rPr lang="pt-BR"/>
            <a:t>27 Câmaras de Julgamento com 4 servidores mais o Presidentes e 4 representantes dos contribuintes</a:t>
          </a:r>
          <a:endParaRPr lang="en-US"/>
        </a:p>
      </dgm:t>
    </dgm:pt>
    <dgm:pt modelId="{CFCADE16-0AAE-4245-81B3-0EC4C384C284}" type="parTrans" cxnId="{958B2AD1-B4C4-4B26-947D-3EC966AE3F6F}">
      <dgm:prSet/>
      <dgm:spPr/>
      <dgm:t>
        <a:bodyPr/>
        <a:lstStyle/>
        <a:p>
          <a:endParaRPr lang="en-US"/>
        </a:p>
      </dgm:t>
    </dgm:pt>
    <dgm:pt modelId="{0180F6D2-7FE0-487A-9DAE-8A63E55909D4}" type="sibTrans" cxnId="{958B2AD1-B4C4-4B26-947D-3EC966AE3F6F}">
      <dgm:prSet/>
      <dgm:spPr/>
      <dgm:t>
        <a:bodyPr/>
        <a:lstStyle/>
        <a:p>
          <a:endParaRPr lang="en-US"/>
        </a:p>
      </dgm:t>
    </dgm:pt>
    <dgm:pt modelId="{B67822A5-239D-46EA-B7C7-0686AA182493}" type="pres">
      <dgm:prSet presAssocID="{4083A429-5414-42F6-9EF9-290EDB27B0E4}" presName="diagram" presStyleCnt="0">
        <dgm:presLayoutVars>
          <dgm:dir/>
          <dgm:resizeHandles val="exact"/>
        </dgm:presLayoutVars>
      </dgm:prSet>
      <dgm:spPr/>
    </dgm:pt>
    <dgm:pt modelId="{91002FD3-0DC7-4B9E-89DF-C37546CF0C95}" type="pres">
      <dgm:prSet presAssocID="{4FCD077D-7150-47ED-A97C-A055BDF055DF}" presName="node" presStyleLbl="node1" presStyleIdx="0" presStyleCnt="8">
        <dgm:presLayoutVars>
          <dgm:bulletEnabled val="1"/>
        </dgm:presLayoutVars>
      </dgm:prSet>
      <dgm:spPr/>
    </dgm:pt>
    <dgm:pt modelId="{DB4C5E0F-2BAB-4754-B7CD-D30C4EEF56CA}" type="pres">
      <dgm:prSet presAssocID="{C72EA3B1-8944-4AE3-92F2-56C1032FD4C8}" presName="sibTrans" presStyleCnt="0"/>
      <dgm:spPr/>
    </dgm:pt>
    <dgm:pt modelId="{5C06E1B5-679C-42ED-AF64-879A4357D9ED}" type="pres">
      <dgm:prSet presAssocID="{C2A086D2-E4D9-41CE-8FFE-C7F41FE65DA2}" presName="node" presStyleLbl="node1" presStyleIdx="1" presStyleCnt="8">
        <dgm:presLayoutVars>
          <dgm:bulletEnabled val="1"/>
        </dgm:presLayoutVars>
      </dgm:prSet>
      <dgm:spPr/>
    </dgm:pt>
    <dgm:pt modelId="{639CDE40-F9AA-46F3-9C15-498E255C3402}" type="pres">
      <dgm:prSet presAssocID="{5C2B27E4-25B9-4C6B-8DC6-092CB5EB2B7D}" presName="sibTrans" presStyleCnt="0"/>
      <dgm:spPr/>
    </dgm:pt>
    <dgm:pt modelId="{DBAFE3AD-06A3-448F-9C70-D91AB3297EEC}" type="pres">
      <dgm:prSet presAssocID="{A23AE155-9F5D-4668-B5EA-28982AF3E3BA}" presName="node" presStyleLbl="node1" presStyleIdx="2" presStyleCnt="8">
        <dgm:presLayoutVars>
          <dgm:bulletEnabled val="1"/>
        </dgm:presLayoutVars>
      </dgm:prSet>
      <dgm:spPr/>
    </dgm:pt>
    <dgm:pt modelId="{D41F6101-36BD-4249-9034-5BC3B28AFFD6}" type="pres">
      <dgm:prSet presAssocID="{37D788B6-D58B-44A9-8B80-A7184087C807}" presName="sibTrans" presStyleCnt="0"/>
      <dgm:spPr/>
    </dgm:pt>
    <dgm:pt modelId="{C9619BC2-039B-45C3-961F-E8DB1EEC3610}" type="pres">
      <dgm:prSet presAssocID="{2E54F45C-0CB9-4A9F-AD14-451DB1F3B641}" presName="node" presStyleLbl="node1" presStyleIdx="3" presStyleCnt="8">
        <dgm:presLayoutVars>
          <dgm:bulletEnabled val="1"/>
        </dgm:presLayoutVars>
      </dgm:prSet>
      <dgm:spPr/>
    </dgm:pt>
    <dgm:pt modelId="{4FFD878F-3CEC-4C80-A0E7-C340ADD7FC9C}" type="pres">
      <dgm:prSet presAssocID="{3B229D61-CE43-4C98-8576-A555005343B2}" presName="sibTrans" presStyleCnt="0"/>
      <dgm:spPr/>
    </dgm:pt>
    <dgm:pt modelId="{49C68F17-29B6-4F93-97DC-C83B6D61AB22}" type="pres">
      <dgm:prSet presAssocID="{F7E68DE6-EAB1-48CD-A6C3-65FD5865852A}" presName="node" presStyleLbl="node1" presStyleIdx="4" presStyleCnt="8">
        <dgm:presLayoutVars>
          <dgm:bulletEnabled val="1"/>
        </dgm:presLayoutVars>
      </dgm:prSet>
      <dgm:spPr/>
    </dgm:pt>
    <dgm:pt modelId="{1E6EFBE6-BEC3-45F6-87C2-CBCA3DF5841F}" type="pres">
      <dgm:prSet presAssocID="{F8DC59EA-665B-45A9-8E7E-DE9AB4DCAD41}" presName="sibTrans" presStyleCnt="0"/>
      <dgm:spPr/>
    </dgm:pt>
    <dgm:pt modelId="{0E8A8CE9-FE93-4316-8393-409B0C953643}" type="pres">
      <dgm:prSet presAssocID="{D2D1F943-943E-4CD1-861C-846403DBC79B}" presName="node" presStyleLbl="node1" presStyleIdx="5" presStyleCnt="8">
        <dgm:presLayoutVars>
          <dgm:bulletEnabled val="1"/>
        </dgm:presLayoutVars>
      </dgm:prSet>
      <dgm:spPr/>
    </dgm:pt>
    <dgm:pt modelId="{7C0F5F33-D245-44D2-BF64-A672716FBB06}" type="pres">
      <dgm:prSet presAssocID="{3DDD6396-9D52-45FE-A9CF-9D8E2B1D0159}" presName="sibTrans" presStyleCnt="0"/>
      <dgm:spPr/>
    </dgm:pt>
    <dgm:pt modelId="{171143CA-90A3-4133-96AE-8D2AF3FDADDB}" type="pres">
      <dgm:prSet presAssocID="{A53A70B3-AF5F-41C2-B117-E03F907E4A58}" presName="node" presStyleLbl="node1" presStyleIdx="6" presStyleCnt="8">
        <dgm:presLayoutVars>
          <dgm:bulletEnabled val="1"/>
        </dgm:presLayoutVars>
      </dgm:prSet>
      <dgm:spPr/>
    </dgm:pt>
    <dgm:pt modelId="{C5873CA7-DA17-45B1-B214-33F5F7B9129E}" type="pres">
      <dgm:prSet presAssocID="{491777E2-7BDF-410B-8B65-3D07F67F3EB3}" presName="sibTrans" presStyleCnt="0"/>
      <dgm:spPr/>
    </dgm:pt>
    <dgm:pt modelId="{8148FB4C-F3CB-4C73-B4AB-06BEA9831807}" type="pres">
      <dgm:prSet presAssocID="{9EB06829-6571-478F-BDD8-69C31AE35BB1}" presName="node" presStyleLbl="node1" presStyleIdx="7" presStyleCnt="8">
        <dgm:presLayoutVars>
          <dgm:bulletEnabled val="1"/>
        </dgm:presLayoutVars>
      </dgm:prSet>
      <dgm:spPr/>
    </dgm:pt>
  </dgm:ptLst>
  <dgm:cxnLst>
    <dgm:cxn modelId="{10BC9113-D886-4548-AAAD-7D51FAE6181B}" type="presOf" srcId="{A53A70B3-AF5F-41C2-B117-E03F907E4A58}" destId="{171143CA-90A3-4133-96AE-8D2AF3FDADDB}" srcOrd="0" destOrd="0" presId="urn:microsoft.com/office/officeart/2005/8/layout/default"/>
    <dgm:cxn modelId="{BCCC4714-A6B2-413E-8FD9-6279193BB30B}" type="presOf" srcId="{4FCD077D-7150-47ED-A97C-A055BDF055DF}" destId="{91002FD3-0DC7-4B9E-89DF-C37546CF0C95}" srcOrd="0" destOrd="0" presId="urn:microsoft.com/office/officeart/2005/8/layout/default"/>
    <dgm:cxn modelId="{80179815-E8A0-4549-84E3-A7EAF6B6BFE7}" srcId="{4083A429-5414-42F6-9EF9-290EDB27B0E4}" destId="{2E54F45C-0CB9-4A9F-AD14-451DB1F3B641}" srcOrd="3" destOrd="0" parTransId="{5BFD8266-D455-4B0E-BA56-3FEF28CB0152}" sibTransId="{3B229D61-CE43-4C98-8576-A555005343B2}"/>
    <dgm:cxn modelId="{6C721C32-C373-499E-9A70-E5C83D8FDFD2}" srcId="{4083A429-5414-42F6-9EF9-290EDB27B0E4}" destId="{A53A70B3-AF5F-41C2-B117-E03F907E4A58}" srcOrd="6" destOrd="0" parTransId="{C6E54EEF-8310-4399-8E61-F3EDCAFBECF8}" sibTransId="{491777E2-7BDF-410B-8B65-3D07F67F3EB3}"/>
    <dgm:cxn modelId="{8524205E-55DE-428E-AE1B-A6530F96E5CA}" type="presOf" srcId="{A23AE155-9F5D-4668-B5EA-28982AF3E3BA}" destId="{DBAFE3AD-06A3-448F-9C70-D91AB3297EEC}" srcOrd="0" destOrd="0" presId="urn:microsoft.com/office/officeart/2005/8/layout/default"/>
    <dgm:cxn modelId="{2A9C984B-2E31-4ABB-BD16-FE7A6254860B}" srcId="{4083A429-5414-42F6-9EF9-290EDB27B0E4}" destId="{A23AE155-9F5D-4668-B5EA-28982AF3E3BA}" srcOrd="2" destOrd="0" parTransId="{7B309892-66B0-43A6-B8C6-E0F61168EE8B}" sibTransId="{37D788B6-D58B-44A9-8B80-A7184087C807}"/>
    <dgm:cxn modelId="{8140066C-EE62-4583-9A9E-DF5D92EA220A}" type="presOf" srcId="{D2D1F943-943E-4CD1-861C-846403DBC79B}" destId="{0E8A8CE9-FE93-4316-8393-409B0C953643}" srcOrd="0" destOrd="0" presId="urn:microsoft.com/office/officeart/2005/8/layout/default"/>
    <dgm:cxn modelId="{E27EC96C-A045-4ECD-96F1-56B80248CB0A}" type="presOf" srcId="{9EB06829-6571-478F-BDD8-69C31AE35BB1}" destId="{8148FB4C-F3CB-4C73-B4AB-06BEA9831807}" srcOrd="0" destOrd="0" presId="urn:microsoft.com/office/officeart/2005/8/layout/default"/>
    <dgm:cxn modelId="{62DC8855-90C8-40B7-9A8D-0BCE6CC3EDC8}" srcId="{4083A429-5414-42F6-9EF9-290EDB27B0E4}" destId="{F7E68DE6-EAB1-48CD-A6C3-65FD5865852A}" srcOrd="4" destOrd="0" parTransId="{9B1885E6-47F2-4059-8125-A74951072D5A}" sibTransId="{F8DC59EA-665B-45A9-8E7E-DE9AB4DCAD41}"/>
    <dgm:cxn modelId="{FB91375A-8B7F-43A3-9865-D7A30CA0A4B1}" srcId="{4083A429-5414-42F6-9EF9-290EDB27B0E4}" destId="{D2D1F943-943E-4CD1-861C-846403DBC79B}" srcOrd="5" destOrd="0" parTransId="{8BEB324F-DB3B-4019-B59E-BC8C5E3146A6}" sibTransId="{3DDD6396-9D52-45FE-A9CF-9D8E2B1D0159}"/>
    <dgm:cxn modelId="{85895D87-8022-4D2A-8002-0E2CBD2C4E33}" type="presOf" srcId="{4083A429-5414-42F6-9EF9-290EDB27B0E4}" destId="{B67822A5-239D-46EA-B7C7-0686AA182493}" srcOrd="0" destOrd="0" presId="urn:microsoft.com/office/officeart/2005/8/layout/default"/>
    <dgm:cxn modelId="{A4810490-C2AC-439A-AB1A-D4000A47F757}" type="presOf" srcId="{2E54F45C-0CB9-4A9F-AD14-451DB1F3B641}" destId="{C9619BC2-039B-45C3-961F-E8DB1EEC3610}" srcOrd="0" destOrd="0" presId="urn:microsoft.com/office/officeart/2005/8/layout/default"/>
    <dgm:cxn modelId="{342666B2-2034-4BDB-807E-085F961FD8D7}" srcId="{4083A429-5414-42F6-9EF9-290EDB27B0E4}" destId="{C2A086D2-E4D9-41CE-8FFE-C7F41FE65DA2}" srcOrd="1" destOrd="0" parTransId="{F8A57D27-23A8-4CF6-88D6-0C28B052CD50}" sibTransId="{5C2B27E4-25B9-4C6B-8DC6-092CB5EB2B7D}"/>
    <dgm:cxn modelId="{1B01D9BB-6A54-44B8-B4E2-8A754350FEDE}" type="presOf" srcId="{F7E68DE6-EAB1-48CD-A6C3-65FD5865852A}" destId="{49C68F17-29B6-4F93-97DC-C83B6D61AB22}" srcOrd="0" destOrd="0" presId="urn:microsoft.com/office/officeart/2005/8/layout/default"/>
    <dgm:cxn modelId="{958B2AD1-B4C4-4B26-947D-3EC966AE3F6F}" srcId="{4083A429-5414-42F6-9EF9-290EDB27B0E4}" destId="{9EB06829-6571-478F-BDD8-69C31AE35BB1}" srcOrd="7" destOrd="0" parTransId="{CFCADE16-0AAE-4245-81B3-0EC4C384C284}" sibTransId="{0180F6D2-7FE0-487A-9DAE-8A63E55909D4}"/>
    <dgm:cxn modelId="{8ED44CE0-AA51-4F30-8BC8-AAAEEFC5195C}" srcId="{4083A429-5414-42F6-9EF9-290EDB27B0E4}" destId="{4FCD077D-7150-47ED-A97C-A055BDF055DF}" srcOrd="0" destOrd="0" parTransId="{93D778C4-2371-4639-8FCA-20B43239C229}" sibTransId="{C72EA3B1-8944-4AE3-92F2-56C1032FD4C8}"/>
    <dgm:cxn modelId="{58E69FF0-D2D5-4CD7-BBFC-22551C8CBC7B}" type="presOf" srcId="{C2A086D2-E4D9-41CE-8FFE-C7F41FE65DA2}" destId="{5C06E1B5-679C-42ED-AF64-879A4357D9ED}" srcOrd="0" destOrd="0" presId="urn:microsoft.com/office/officeart/2005/8/layout/default"/>
    <dgm:cxn modelId="{B0600056-252E-4E30-9A13-1FCD2DE5E8FD}" type="presParOf" srcId="{B67822A5-239D-46EA-B7C7-0686AA182493}" destId="{91002FD3-0DC7-4B9E-89DF-C37546CF0C95}" srcOrd="0" destOrd="0" presId="urn:microsoft.com/office/officeart/2005/8/layout/default"/>
    <dgm:cxn modelId="{6BD3D625-52E7-44D9-825E-EAD7626B8015}" type="presParOf" srcId="{B67822A5-239D-46EA-B7C7-0686AA182493}" destId="{DB4C5E0F-2BAB-4754-B7CD-D30C4EEF56CA}" srcOrd="1" destOrd="0" presId="urn:microsoft.com/office/officeart/2005/8/layout/default"/>
    <dgm:cxn modelId="{C6D1F4E9-9096-497E-B978-24D5E4D204E6}" type="presParOf" srcId="{B67822A5-239D-46EA-B7C7-0686AA182493}" destId="{5C06E1B5-679C-42ED-AF64-879A4357D9ED}" srcOrd="2" destOrd="0" presId="urn:microsoft.com/office/officeart/2005/8/layout/default"/>
    <dgm:cxn modelId="{E6188F87-33E4-4404-8A19-7CE248D7D9E1}" type="presParOf" srcId="{B67822A5-239D-46EA-B7C7-0686AA182493}" destId="{639CDE40-F9AA-46F3-9C15-498E255C3402}" srcOrd="3" destOrd="0" presId="urn:microsoft.com/office/officeart/2005/8/layout/default"/>
    <dgm:cxn modelId="{C75376F1-E07A-442D-B221-A4056A3DD530}" type="presParOf" srcId="{B67822A5-239D-46EA-B7C7-0686AA182493}" destId="{DBAFE3AD-06A3-448F-9C70-D91AB3297EEC}" srcOrd="4" destOrd="0" presId="urn:microsoft.com/office/officeart/2005/8/layout/default"/>
    <dgm:cxn modelId="{433FC407-6147-497C-A4B5-783E99BE0886}" type="presParOf" srcId="{B67822A5-239D-46EA-B7C7-0686AA182493}" destId="{D41F6101-36BD-4249-9034-5BC3B28AFFD6}" srcOrd="5" destOrd="0" presId="urn:microsoft.com/office/officeart/2005/8/layout/default"/>
    <dgm:cxn modelId="{A39889EF-6412-4B60-9296-22FD4D4C70C6}" type="presParOf" srcId="{B67822A5-239D-46EA-B7C7-0686AA182493}" destId="{C9619BC2-039B-45C3-961F-E8DB1EEC3610}" srcOrd="6" destOrd="0" presId="urn:microsoft.com/office/officeart/2005/8/layout/default"/>
    <dgm:cxn modelId="{53DBA64F-E033-46CF-BB70-658BA00EA759}" type="presParOf" srcId="{B67822A5-239D-46EA-B7C7-0686AA182493}" destId="{4FFD878F-3CEC-4C80-A0E7-C340ADD7FC9C}" srcOrd="7" destOrd="0" presId="urn:microsoft.com/office/officeart/2005/8/layout/default"/>
    <dgm:cxn modelId="{26984ADD-50FF-4D98-BF7E-7F7F49FA005B}" type="presParOf" srcId="{B67822A5-239D-46EA-B7C7-0686AA182493}" destId="{49C68F17-29B6-4F93-97DC-C83B6D61AB22}" srcOrd="8" destOrd="0" presId="urn:microsoft.com/office/officeart/2005/8/layout/default"/>
    <dgm:cxn modelId="{41F7E713-4974-4E6E-BD3F-F8E030BACEA7}" type="presParOf" srcId="{B67822A5-239D-46EA-B7C7-0686AA182493}" destId="{1E6EFBE6-BEC3-45F6-87C2-CBCA3DF5841F}" srcOrd="9" destOrd="0" presId="urn:microsoft.com/office/officeart/2005/8/layout/default"/>
    <dgm:cxn modelId="{1FE1E751-C2F7-461A-B578-709AA07844C2}" type="presParOf" srcId="{B67822A5-239D-46EA-B7C7-0686AA182493}" destId="{0E8A8CE9-FE93-4316-8393-409B0C953643}" srcOrd="10" destOrd="0" presId="urn:microsoft.com/office/officeart/2005/8/layout/default"/>
    <dgm:cxn modelId="{BA9CB987-1E78-4E5E-999F-849BFC3525D3}" type="presParOf" srcId="{B67822A5-239D-46EA-B7C7-0686AA182493}" destId="{7C0F5F33-D245-44D2-BF64-A672716FBB06}" srcOrd="11" destOrd="0" presId="urn:microsoft.com/office/officeart/2005/8/layout/default"/>
    <dgm:cxn modelId="{24B9B936-1E28-4502-B41C-A0B759E70614}" type="presParOf" srcId="{B67822A5-239D-46EA-B7C7-0686AA182493}" destId="{171143CA-90A3-4133-96AE-8D2AF3FDADDB}" srcOrd="12" destOrd="0" presId="urn:microsoft.com/office/officeart/2005/8/layout/default"/>
    <dgm:cxn modelId="{4877B6F9-F7DE-460F-A6A6-4E6A2EF3C3F0}" type="presParOf" srcId="{B67822A5-239D-46EA-B7C7-0686AA182493}" destId="{C5873CA7-DA17-45B1-B214-33F5F7B9129E}" srcOrd="13" destOrd="0" presId="urn:microsoft.com/office/officeart/2005/8/layout/default"/>
    <dgm:cxn modelId="{438E6543-90F4-4C3C-A27C-2102AF685B55}" type="presParOf" srcId="{B67822A5-239D-46EA-B7C7-0686AA182493}" destId="{8148FB4C-F3CB-4C73-B4AB-06BEA983180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55520E-A489-4018-979C-63A14985DB4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2C9E01-24CF-4F98-ACF4-6014BAE8996B}">
      <dgm:prSet custT="1"/>
      <dgm:spPr/>
      <dgm:t>
        <a:bodyPr/>
        <a:lstStyle/>
        <a:p>
          <a:pPr algn="just"/>
          <a:r>
            <a:rPr lang="pt-BR" sz="2400" dirty="0"/>
            <a:t>Quem pode instaurar a uniformização dada relevantes e disseminadas controvérsias entre IBS e CBS ?</a:t>
          </a:r>
          <a:endParaRPr lang="en-US" sz="2400" dirty="0"/>
        </a:p>
      </dgm:t>
    </dgm:pt>
    <dgm:pt modelId="{B868ABE1-DF42-4DB4-92D7-E113CCE8B95D}" type="parTrans" cxnId="{20B680D0-3450-4E78-9E08-FAE37B454F1A}">
      <dgm:prSet/>
      <dgm:spPr/>
      <dgm:t>
        <a:bodyPr/>
        <a:lstStyle/>
        <a:p>
          <a:endParaRPr lang="en-US"/>
        </a:p>
      </dgm:t>
    </dgm:pt>
    <dgm:pt modelId="{D4776690-B654-42A1-A8D3-593CE51A285C}" type="sibTrans" cxnId="{20B680D0-3450-4E78-9E08-FAE37B454F1A}">
      <dgm:prSet/>
      <dgm:spPr/>
      <dgm:t>
        <a:bodyPr/>
        <a:lstStyle/>
        <a:p>
          <a:endParaRPr lang="en-US"/>
        </a:p>
      </dgm:t>
    </dgm:pt>
    <dgm:pt modelId="{BFB38BC4-05C8-4DC2-948B-625B5A2CFA86}">
      <dgm:prSet custT="1"/>
      <dgm:spPr/>
      <dgm:t>
        <a:bodyPr/>
        <a:lstStyle/>
        <a:p>
          <a:r>
            <a:rPr lang="pt-BR" sz="2800" dirty="0"/>
            <a:t>Presidente do CG</a:t>
          </a:r>
          <a:endParaRPr lang="en-US" sz="2800" dirty="0"/>
        </a:p>
      </dgm:t>
    </dgm:pt>
    <dgm:pt modelId="{D6AAB028-6D79-4620-BF4A-2E6FFB22E162}" type="parTrans" cxnId="{8D6ACC54-27BC-42ED-9A26-E6FD7252A5C4}">
      <dgm:prSet/>
      <dgm:spPr/>
      <dgm:t>
        <a:bodyPr/>
        <a:lstStyle/>
        <a:p>
          <a:endParaRPr lang="en-US"/>
        </a:p>
      </dgm:t>
    </dgm:pt>
    <dgm:pt modelId="{CE4194DA-A2A2-4A83-83A2-243CDA33F465}" type="sibTrans" cxnId="{8D6ACC54-27BC-42ED-9A26-E6FD7252A5C4}">
      <dgm:prSet/>
      <dgm:spPr/>
      <dgm:t>
        <a:bodyPr/>
        <a:lstStyle/>
        <a:p>
          <a:endParaRPr lang="en-US"/>
        </a:p>
      </dgm:t>
    </dgm:pt>
    <dgm:pt modelId="{B98F13FD-86CA-48E9-B373-EDA87DC04C23}">
      <dgm:prSet custT="1"/>
      <dgm:spPr/>
      <dgm:t>
        <a:bodyPr/>
        <a:lstStyle/>
        <a:p>
          <a:r>
            <a:rPr lang="pt-BR" sz="2800" dirty="0"/>
            <a:t>Ministro da Fazenda</a:t>
          </a:r>
          <a:endParaRPr lang="en-US" sz="2800" dirty="0"/>
        </a:p>
      </dgm:t>
    </dgm:pt>
    <dgm:pt modelId="{6BDF59D5-7AB2-4DC2-BC37-6984095E8ED6}" type="parTrans" cxnId="{71AF14DD-B673-4998-AE35-C57F6B82C846}">
      <dgm:prSet/>
      <dgm:spPr/>
      <dgm:t>
        <a:bodyPr/>
        <a:lstStyle/>
        <a:p>
          <a:endParaRPr lang="en-US"/>
        </a:p>
      </dgm:t>
    </dgm:pt>
    <dgm:pt modelId="{E5633F0B-05AC-4093-83AE-C0A74CA594D7}" type="sibTrans" cxnId="{71AF14DD-B673-4998-AE35-C57F6B82C846}">
      <dgm:prSet/>
      <dgm:spPr/>
      <dgm:t>
        <a:bodyPr/>
        <a:lstStyle/>
        <a:p>
          <a:endParaRPr lang="en-US"/>
        </a:p>
      </dgm:t>
    </dgm:pt>
    <dgm:pt modelId="{47DEB70E-87BC-4EF2-833C-AC34F3E3F85E}">
      <dgm:prSet/>
      <dgm:spPr/>
      <dgm:t>
        <a:bodyPr/>
        <a:lstStyle/>
        <a:p>
          <a:r>
            <a:rPr lang="pt-BR" dirty="0"/>
            <a:t>Entidades representativas das categorias econômicas que nomeiam os representantes de contribuintes nos órgãos de julgamento  CG.</a:t>
          </a:r>
          <a:endParaRPr lang="en-US" dirty="0"/>
        </a:p>
      </dgm:t>
    </dgm:pt>
    <dgm:pt modelId="{13BF3E03-86E6-4E98-A58B-E170004F3C57}" type="parTrans" cxnId="{C8C0AAB8-84A5-4D66-A99E-BB645986CEFF}">
      <dgm:prSet/>
      <dgm:spPr/>
      <dgm:t>
        <a:bodyPr/>
        <a:lstStyle/>
        <a:p>
          <a:endParaRPr lang="en-US"/>
        </a:p>
      </dgm:t>
    </dgm:pt>
    <dgm:pt modelId="{8C024A4B-5D22-4B25-B995-CD083D3247CD}" type="sibTrans" cxnId="{C8C0AAB8-84A5-4D66-A99E-BB645986CEFF}">
      <dgm:prSet/>
      <dgm:spPr/>
      <dgm:t>
        <a:bodyPr/>
        <a:lstStyle/>
        <a:p>
          <a:endParaRPr lang="en-US"/>
        </a:p>
      </dgm:t>
    </dgm:pt>
    <dgm:pt modelId="{FFE11C91-D573-4B7B-97DA-992AABE8FA35}">
      <dgm:prSet custT="1"/>
      <dgm:spPr/>
      <dgm:t>
        <a:bodyPr/>
        <a:lstStyle/>
        <a:p>
          <a:r>
            <a:rPr lang="pt-BR" sz="2800" dirty="0"/>
            <a:t>A decisão será vinculante as Procuradorias </a:t>
          </a:r>
          <a:endParaRPr lang="en-US" sz="2800" dirty="0"/>
        </a:p>
      </dgm:t>
    </dgm:pt>
    <dgm:pt modelId="{AE7769F8-4BE0-4327-9186-962D0771F6B8}" type="parTrans" cxnId="{E5DB4237-D7C4-4BA3-A74A-02AD22DF4F5B}">
      <dgm:prSet/>
      <dgm:spPr/>
      <dgm:t>
        <a:bodyPr/>
        <a:lstStyle/>
        <a:p>
          <a:endParaRPr lang="en-US"/>
        </a:p>
      </dgm:t>
    </dgm:pt>
    <dgm:pt modelId="{C6761A5B-FD69-4AC5-A95E-9E23CF36663D}" type="sibTrans" cxnId="{E5DB4237-D7C4-4BA3-A74A-02AD22DF4F5B}">
      <dgm:prSet/>
      <dgm:spPr/>
      <dgm:t>
        <a:bodyPr/>
        <a:lstStyle/>
        <a:p>
          <a:endParaRPr lang="en-US"/>
        </a:p>
      </dgm:t>
    </dgm:pt>
    <dgm:pt modelId="{2CD8D68F-9BA9-439A-8113-D13E25F98113}" type="pres">
      <dgm:prSet presAssocID="{5955520E-A489-4018-979C-63A14985DB4A}" presName="outerComposite" presStyleCnt="0">
        <dgm:presLayoutVars>
          <dgm:chMax val="5"/>
          <dgm:dir/>
          <dgm:resizeHandles val="exact"/>
        </dgm:presLayoutVars>
      </dgm:prSet>
      <dgm:spPr/>
    </dgm:pt>
    <dgm:pt modelId="{4CD16C0B-F51B-44FA-909F-721BC6112A30}" type="pres">
      <dgm:prSet presAssocID="{5955520E-A489-4018-979C-63A14985DB4A}" presName="dummyMaxCanvas" presStyleCnt="0">
        <dgm:presLayoutVars/>
      </dgm:prSet>
      <dgm:spPr/>
    </dgm:pt>
    <dgm:pt modelId="{1FDD8001-EA3E-4056-A573-05BB6B9ADE6A}" type="pres">
      <dgm:prSet presAssocID="{5955520E-A489-4018-979C-63A14985DB4A}" presName="FiveNodes_1" presStyleLbl="node1" presStyleIdx="0" presStyleCnt="5">
        <dgm:presLayoutVars>
          <dgm:bulletEnabled val="1"/>
        </dgm:presLayoutVars>
      </dgm:prSet>
      <dgm:spPr/>
    </dgm:pt>
    <dgm:pt modelId="{5B07E725-E1FB-4DB7-86FF-A0F5ED2F81EA}" type="pres">
      <dgm:prSet presAssocID="{5955520E-A489-4018-979C-63A14985DB4A}" presName="FiveNodes_2" presStyleLbl="node1" presStyleIdx="1" presStyleCnt="5">
        <dgm:presLayoutVars>
          <dgm:bulletEnabled val="1"/>
        </dgm:presLayoutVars>
      </dgm:prSet>
      <dgm:spPr/>
    </dgm:pt>
    <dgm:pt modelId="{3892DC5F-AAD5-4247-9866-517F1293EB02}" type="pres">
      <dgm:prSet presAssocID="{5955520E-A489-4018-979C-63A14985DB4A}" presName="FiveNodes_3" presStyleLbl="node1" presStyleIdx="2" presStyleCnt="5">
        <dgm:presLayoutVars>
          <dgm:bulletEnabled val="1"/>
        </dgm:presLayoutVars>
      </dgm:prSet>
      <dgm:spPr/>
    </dgm:pt>
    <dgm:pt modelId="{F1E3EC0C-86F9-40CA-893B-8AFA154B0F03}" type="pres">
      <dgm:prSet presAssocID="{5955520E-A489-4018-979C-63A14985DB4A}" presName="FiveNodes_4" presStyleLbl="node1" presStyleIdx="3" presStyleCnt="5">
        <dgm:presLayoutVars>
          <dgm:bulletEnabled val="1"/>
        </dgm:presLayoutVars>
      </dgm:prSet>
      <dgm:spPr/>
    </dgm:pt>
    <dgm:pt modelId="{0D88C2F8-2380-44B8-B2F2-7293671DC659}" type="pres">
      <dgm:prSet presAssocID="{5955520E-A489-4018-979C-63A14985DB4A}" presName="FiveNodes_5" presStyleLbl="node1" presStyleIdx="4" presStyleCnt="5">
        <dgm:presLayoutVars>
          <dgm:bulletEnabled val="1"/>
        </dgm:presLayoutVars>
      </dgm:prSet>
      <dgm:spPr/>
    </dgm:pt>
    <dgm:pt modelId="{E20A60AE-7B67-4C2A-A823-2D34D426932E}" type="pres">
      <dgm:prSet presAssocID="{5955520E-A489-4018-979C-63A14985DB4A}" presName="FiveConn_1-2" presStyleLbl="fgAccFollowNode1" presStyleIdx="0" presStyleCnt="4">
        <dgm:presLayoutVars>
          <dgm:bulletEnabled val="1"/>
        </dgm:presLayoutVars>
      </dgm:prSet>
      <dgm:spPr/>
    </dgm:pt>
    <dgm:pt modelId="{DC9EA9BC-E9E3-4C61-8D3A-DF88F1A58DEF}" type="pres">
      <dgm:prSet presAssocID="{5955520E-A489-4018-979C-63A14985DB4A}" presName="FiveConn_2-3" presStyleLbl="fgAccFollowNode1" presStyleIdx="1" presStyleCnt="4">
        <dgm:presLayoutVars>
          <dgm:bulletEnabled val="1"/>
        </dgm:presLayoutVars>
      </dgm:prSet>
      <dgm:spPr/>
    </dgm:pt>
    <dgm:pt modelId="{56CABE19-0F18-451F-8E3C-66C0EDD7FEF9}" type="pres">
      <dgm:prSet presAssocID="{5955520E-A489-4018-979C-63A14985DB4A}" presName="FiveConn_3-4" presStyleLbl="fgAccFollowNode1" presStyleIdx="2" presStyleCnt="4">
        <dgm:presLayoutVars>
          <dgm:bulletEnabled val="1"/>
        </dgm:presLayoutVars>
      </dgm:prSet>
      <dgm:spPr/>
    </dgm:pt>
    <dgm:pt modelId="{CC10290B-4BDF-492B-89C0-5FAFCF67AC70}" type="pres">
      <dgm:prSet presAssocID="{5955520E-A489-4018-979C-63A14985DB4A}" presName="FiveConn_4-5" presStyleLbl="fgAccFollowNode1" presStyleIdx="3" presStyleCnt="4">
        <dgm:presLayoutVars>
          <dgm:bulletEnabled val="1"/>
        </dgm:presLayoutVars>
      </dgm:prSet>
      <dgm:spPr/>
    </dgm:pt>
    <dgm:pt modelId="{D9EA15C6-E919-4515-B6CF-8D1806A0F087}" type="pres">
      <dgm:prSet presAssocID="{5955520E-A489-4018-979C-63A14985DB4A}" presName="FiveNodes_1_text" presStyleLbl="node1" presStyleIdx="4" presStyleCnt="5">
        <dgm:presLayoutVars>
          <dgm:bulletEnabled val="1"/>
        </dgm:presLayoutVars>
      </dgm:prSet>
      <dgm:spPr/>
    </dgm:pt>
    <dgm:pt modelId="{8B5894B4-76EF-42DE-BA63-887170653319}" type="pres">
      <dgm:prSet presAssocID="{5955520E-A489-4018-979C-63A14985DB4A}" presName="FiveNodes_2_text" presStyleLbl="node1" presStyleIdx="4" presStyleCnt="5">
        <dgm:presLayoutVars>
          <dgm:bulletEnabled val="1"/>
        </dgm:presLayoutVars>
      </dgm:prSet>
      <dgm:spPr/>
    </dgm:pt>
    <dgm:pt modelId="{791A3EB2-7A92-47C6-8C89-555DFB4DAE7E}" type="pres">
      <dgm:prSet presAssocID="{5955520E-A489-4018-979C-63A14985DB4A}" presName="FiveNodes_3_text" presStyleLbl="node1" presStyleIdx="4" presStyleCnt="5">
        <dgm:presLayoutVars>
          <dgm:bulletEnabled val="1"/>
        </dgm:presLayoutVars>
      </dgm:prSet>
      <dgm:spPr/>
    </dgm:pt>
    <dgm:pt modelId="{BE5417AE-C2EA-4D93-8343-B33E8C1CA52C}" type="pres">
      <dgm:prSet presAssocID="{5955520E-A489-4018-979C-63A14985DB4A}" presName="FiveNodes_4_text" presStyleLbl="node1" presStyleIdx="4" presStyleCnt="5">
        <dgm:presLayoutVars>
          <dgm:bulletEnabled val="1"/>
        </dgm:presLayoutVars>
      </dgm:prSet>
      <dgm:spPr/>
    </dgm:pt>
    <dgm:pt modelId="{DA141AC2-DD70-42B1-91FE-24F472D2A563}" type="pres">
      <dgm:prSet presAssocID="{5955520E-A489-4018-979C-63A14985DB4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F75A205-1AD2-40AA-8B84-388F0FD92B3B}" type="presOf" srcId="{E5633F0B-05AC-4093-83AE-C0A74CA594D7}" destId="{56CABE19-0F18-451F-8E3C-66C0EDD7FEF9}" srcOrd="0" destOrd="0" presId="urn:microsoft.com/office/officeart/2005/8/layout/vProcess5"/>
    <dgm:cxn modelId="{1FBC7636-230F-4E99-821E-5685F81F002C}" type="presOf" srcId="{BFB38BC4-05C8-4DC2-948B-625B5A2CFA86}" destId="{8B5894B4-76EF-42DE-BA63-887170653319}" srcOrd="1" destOrd="0" presId="urn:microsoft.com/office/officeart/2005/8/layout/vProcess5"/>
    <dgm:cxn modelId="{E5DB4237-D7C4-4BA3-A74A-02AD22DF4F5B}" srcId="{5955520E-A489-4018-979C-63A14985DB4A}" destId="{FFE11C91-D573-4B7B-97DA-992AABE8FA35}" srcOrd="4" destOrd="0" parTransId="{AE7769F8-4BE0-4327-9186-962D0771F6B8}" sibTransId="{C6761A5B-FD69-4AC5-A95E-9E23CF36663D}"/>
    <dgm:cxn modelId="{7A1A773B-E19B-48BA-B1F0-D13D145C9D7D}" type="presOf" srcId="{CC2C9E01-24CF-4F98-ACF4-6014BAE8996B}" destId="{1FDD8001-EA3E-4056-A573-05BB6B9ADE6A}" srcOrd="0" destOrd="0" presId="urn:microsoft.com/office/officeart/2005/8/layout/vProcess5"/>
    <dgm:cxn modelId="{6CC7AD60-5EC0-4377-808A-99BAF4AE12AA}" type="presOf" srcId="{8C024A4B-5D22-4B25-B995-CD083D3247CD}" destId="{CC10290B-4BDF-492B-89C0-5FAFCF67AC70}" srcOrd="0" destOrd="0" presId="urn:microsoft.com/office/officeart/2005/8/layout/vProcess5"/>
    <dgm:cxn modelId="{3C7C0464-47DC-4347-A8FA-F54C62457647}" type="presOf" srcId="{B98F13FD-86CA-48E9-B373-EDA87DC04C23}" destId="{791A3EB2-7A92-47C6-8C89-555DFB4DAE7E}" srcOrd="1" destOrd="0" presId="urn:microsoft.com/office/officeart/2005/8/layout/vProcess5"/>
    <dgm:cxn modelId="{0ADC4C53-C3E2-43D7-994F-9D1B94D08091}" type="presOf" srcId="{BFB38BC4-05C8-4DC2-948B-625B5A2CFA86}" destId="{5B07E725-E1FB-4DB7-86FF-A0F5ED2F81EA}" srcOrd="0" destOrd="0" presId="urn:microsoft.com/office/officeart/2005/8/layout/vProcess5"/>
    <dgm:cxn modelId="{8D6ACC54-27BC-42ED-9A26-E6FD7252A5C4}" srcId="{5955520E-A489-4018-979C-63A14985DB4A}" destId="{BFB38BC4-05C8-4DC2-948B-625B5A2CFA86}" srcOrd="1" destOrd="0" parTransId="{D6AAB028-6D79-4620-BF4A-2E6FFB22E162}" sibTransId="{CE4194DA-A2A2-4A83-83A2-243CDA33F465}"/>
    <dgm:cxn modelId="{B862359A-02A6-4377-916C-67E3796E45B2}" type="presOf" srcId="{D4776690-B654-42A1-A8D3-593CE51A285C}" destId="{E20A60AE-7B67-4C2A-A823-2D34D426932E}" srcOrd="0" destOrd="0" presId="urn:microsoft.com/office/officeart/2005/8/layout/vProcess5"/>
    <dgm:cxn modelId="{E088DCA4-4E96-42F1-AB6B-38C3D2813180}" type="presOf" srcId="{47DEB70E-87BC-4EF2-833C-AC34F3E3F85E}" destId="{BE5417AE-C2EA-4D93-8343-B33E8C1CA52C}" srcOrd="1" destOrd="0" presId="urn:microsoft.com/office/officeart/2005/8/layout/vProcess5"/>
    <dgm:cxn modelId="{47EF0FAE-F3AB-45FD-A6F2-D5EBC1A53209}" type="presOf" srcId="{CE4194DA-A2A2-4A83-83A2-243CDA33F465}" destId="{DC9EA9BC-E9E3-4C61-8D3A-DF88F1A58DEF}" srcOrd="0" destOrd="0" presId="urn:microsoft.com/office/officeart/2005/8/layout/vProcess5"/>
    <dgm:cxn modelId="{DD644FAE-45D0-4493-B05C-E6381273EB2D}" type="presOf" srcId="{5955520E-A489-4018-979C-63A14985DB4A}" destId="{2CD8D68F-9BA9-439A-8113-D13E25F98113}" srcOrd="0" destOrd="0" presId="urn:microsoft.com/office/officeart/2005/8/layout/vProcess5"/>
    <dgm:cxn modelId="{83E29FB5-5FF6-4D13-9E89-6101719D1192}" type="presOf" srcId="{B98F13FD-86CA-48E9-B373-EDA87DC04C23}" destId="{3892DC5F-AAD5-4247-9866-517F1293EB02}" srcOrd="0" destOrd="0" presId="urn:microsoft.com/office/officeart/2005/8/layout/vProcess5"/>
    <dgm:cxn modelId="{C8C0AAB8-84A5-4D66-A99E-BB645986CEFF}" srcId="{5955520E-A489-4018-979C-63A14985DB4A}" destId="{47DEB70E-87BC-4EF2-833C-AC34F3E3F85E}" srcOrd="3" destOrd="0" parTransId="{13BF3E03-86E6-4E98-A58B-E170004F3C57}" sibTransId="{8C024A4B-5D22-4B25-B995-CD083D3247CD}"/>
    <dgm:cxn modelId="{BD84C2BD-AC0B-4E21-83F7-5013B1005977}" type="presOf" srcId="{47DEB70E-87BC-4EF2-833C-AC34F3E3F85E}" destId="{F1E3EC0C-86F9-40CA-893B-8AFA154B0F03}" srcOrd="0" destOrd="0" presId="urn:microsoft.com/office/officeart/2005/8/layout/vProcess5"/>
    <dgm:cxn modelId="{9B2792C1-90F3-40B9-A112-D3539614DAD9}" type="presOf" srcId="{CC2C9E01-24CF-4F98-ACF4-6014BAE8996B}" destId="{D9EA15C6-E919-4515-B6CF-8D1806A0F087}" srcOrd="1" destOrd="0" presId="urn:microsoft.com/office/officeart/2005/8/layout/vProcess5"/>
    <dgm:cxn modelId="{A37BB3C3-3B1A-4C7F-A87F-74BB70BB0ACA}" type="presOf" srcId="{FFE11C91-D573-4B7B-97DA-992AABE8FA35}" destId="{DA141AC2-DD70-42B1-91FE-24F472D2A563}" srcOrd="1" destOrd="0" presId="urn:microsoft.com/office/officeart/2005/8/layout/vProcess5"/>
    <dgm:cxn modelId="{991EC6C6-FBF6-41EB-BB0B-224DC893F672}" type="presOf" srcId="{FFE11C91-D573-4B7B-97DA-992AABE8FA35}" destId="{0D88C2F8-2380-44B8-B2F2-7293671DC659}" srcOrd="0" destOrd="0" presId="urn:microsoft.com/office/officeart/2005/8/layout/vProcess5"/>
    <dgm:cxn modelId="{20B680D0-3450-4E78-9E08-FAE37B454F1A}" srcId="{5955520E-A489-4018-979C-63A14985DB4A}" destId="{CC2C9E01-24CF-4F98-ACF4-6014BAE8996B}" srcOrd="0" destOrd="0" parTransId="{B868ABE1-DF42-4DB4-92D7-E113CCE8B95D}" sibTransId="{D4776690-B654-42A1-A8D3-593CE51A285C}"/>
    <dgm:cxn modelId="{71AF14DD-B673-4998-AE35-C57F6B82C846}" srcId="{5955520E-A489-4018-979C-63A14985DB4A}" destId="{B98F13FD-86CA-48E9-B373-EDA87DC04C23}" srcOrd="2" destOrd="0" parTransId="{6BDF59D5-7AB2-4DC2-BC37-6984095E8ED6}" sibTransId="{E5633F0B-05AC-4093-83AE-C0A74CA594D7}"/>
    <dgm:cxn modelId="{8A49FF07-47C3-46CE-B61F-FFFE507B9AA8}" type="presParOf" srcId="{2CD8D68F-9BA9-439A-8113-D13E25F98113}" destId="{4CD16C0B-F51B-44FA-909F-721BC6112A30}" srcOrd="0" destOrd="0" presId="urn:microsoft.com/office/officeart/2005/8/layout/vProcess5"/>
    <dgm:cxn modelId="{7BBBFF94-0CFE-4779-B4C6-EFAE0C95ABBA}" type="presParOf" srcId="{2CD8D68F-9BA9-439A-8113-D13E25F98113}" destId="{1FDD8001-EA3E-4056-A573-05BB6B9ADE6A}" srcOrd="1" destOrd="0" presId="urn:microsoft.com/office/officeart/2005/8/layout/vProcess5"/>
    <dgm:cxn modelId="{4B195B60-D24D-4DB2-AF84-E8CE2F6958D4}" type="presParOf" srcId="{2CD8D68F-9BA9-439A-8113-D13E25F98113}" destId="{5B07E725-E1FB-4DB7-86FF-A0F5ED2F81EA}" srcOrd="2" destOrd="0" presId="urn:microsoft.com/office/officeart/2005/8/layout/vProcess5"/>
    <dgm:cxn modelId="{DA1F561D-5E40-4837-96DD-DD082027F072}" type="presParOf" srcId="{2CD8D68F-9BA9-439A-8113-D13E25F98113}" destId="{3892DC5F-AAD5-4247-9866-517F1293EB02}" srcOrd="3" destOrd="0" presId="urn:microsoft.com/office/officeart/2005/8/layout/vProcess5"/>
    <dgm:cxn modelId="{DBF61EAD-4B97-4739-B328-B4870528409E}" type="presParOf" srcId="{2CD8D68F-9BA9-439A-8113-D13E25F98113}" destId="{F1E3EC0C-86F9-40CA-893B-8AFA154B0F03}" srcOrd="4" destOrd="0" presId="urn:microsoft.com/office/officeart/2005/8/layout/vProcess5"/>
    <dgm:cxn modelId="{A2AC1A2F-5867-41D9-BD9D-347540A56461}" type="presParOf" srcId="{2CD8D68F-9BA9-439A-8113-D13E25F98113}" destId="{0D88C2F8-2380-44B8-B2F2-7293671DC659}" srcOrd="5" destOrd="0" presId="urn:microsoft.com/office/officeart/2005/8/layout/vProcess5"/>
    <dgm:cxn modelId="{F4708E8F-0C4D-49ED-BAA5-3D2A1214E1D9}" type="presParOf" srcId="{2CD8D68F-9BA9-439A-8113-D13E25F98113}" destId="{E20A60AE-7B67-4C2A-A823-2D34D426932E}" srcOrd="6" destOrd="0" presId="urn:microsoft.com/office/officeart/2005/8/layout/vProcess5"/>
    <dgm:cxn modelId="{33B2ADD2-CF3F-4FD8-A2A8-E93612895229}" type="presParOf" srcId="{2CD8D68F-9BA9-439A-8113-D13E25F98113}" destId="{DC9EA9BC-E9E3-4C61-8D3A-DF88F1A58DEF}" srcOrd="7" destOrd="0" presId="urn:microsoft.com/office/officeart/2005/8/layout/vProcess5"/>
    <dgm:cxn modelId="{9237A6AC-F074-4F27-BEE3-0A5523A539C9}" type="presParOf" srcId="{2CD8D68F-9BA9-439A-8113-D13E25F98113}" destId="{56CABE19-0F18-451F-8E3C-66C0EDD7FEF9}" srcOrd="8" destOrd="0" presId="urn:microsoft.com/office/officeart/2005/8/layout/vProcess5"/>
    <dgm:cxn modelId="{50B563BA-1ABC-47FA-8FB6-78323D5A8984}" type="presParOf" srcId="{2CD8D68F-9BA9-439A-8113-D13E25F98113}" destId="{CC10290B-4BDF-492B-89C0-5FAFCF67AC70}" srcOrd="9" destOrd="0" presId="urn:microsoft.com/office/officeart/2005/8/layout/vProcess5"/>
    <dgm:cxn modelId="{F65F0D60-530F-4B5C-908F-9728B050F0B1}" type="presParOf" srcId="{2CD8D68F-9BA9-439A-8113-D13E25F98113}" destId="{D9EA15C6-E919-4515-B6CF-8D1806A0F087}" srcOrd="10" destOrd="0" presId="urn:microsoft.com/office/officeart/2005/8/layout/vProcess5"/>
    <dgm:cxn modelId="{654CF83E-1797-4C41-958C-51D459EAB94E}" type="presParOf" srcId="{2CD8D68F-9BA9-439A-8113-D13E25F98113}" destId="{8B5894B4-76EF-42DE-BA63-887170653319}" srcOrd="11" destOrd="0" presId="urn:microsoft.com/office/officeart/2005/8/layout/vProcess5"/>
    <dgm:cxn modelId="{E3AFA5F4-E73B-4267-89BA-9322D53B16FB}" type="presParOf" srcId="{2CD8D68F-9BA9-439A-8113-D13E25F98113}" destId="{791A3EB2-7A92-47C6-8C89-555DFB4DAE7E}" srcOrd="12" destOrd="0" presId="urn:microsoft.com/office/officeart/2005/8/layout/vProcess5"/>
    <dgm:cxn modelId="{2B9573CB-585B-463A-BF65-AFA93CE4769D}" type="presParOf" srcId="{2CD8D68F-9BA9-439A-8113-D13E25F98113}" destId="{BE5417AE-C2EA-4D93-8343-B33E8C1CA52C}" srcOrd="13" destOrd="0" presId="urn:microsoft.com/office/officeart/2005/8/layout/vProcess5"/>
    <dgm:cxn modelId="{497DBAB2-FA52-4E8D-BE1E-89159E819049}" type="presParOf" srcId="{2CD8D68F-9BA9-439A-8113-D13E25F98113}" destId="{DA141AC2-DD70-42B1-91FE-24F472D2A56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60E90A-C4D6-429E-95CA-EE0221D7946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89C84E8-9ACF-45CF-8FA8-891635A4DD86}">
      <dgm:prSet/>
      <dgm:spPr/>
      <dgm:t>
        <a:bodyPr/>
        <a:lstStyle/>
        <a:p>
          <a:r>
            <a:rPr lang="pt-BR"/>
            <a:t>A BASE DA TRIBUTAÇÃO SERÁ AMPLA</a:t>
          </a:r>
          <a:endParaRPr lang="en-US"/>
        </a:p>
      </dgm:t>
    </dgm:pt>
    <dgm:pt modelId="{0933BB96-B3F9-4D75-9E1D-B759B74E0838}" type="parTrans" cxnId="{34B9E964-F7D0-426F-8226-382743556378}">
      <dgm:prSet/>
      <dgm:spPr/>
      <dgm:t>
        <a:bodyPr/>
        <a:lstStyle/>
        <a:p>
          <a:endParaRPr lang="en-US"/>
        </a:p>
      </dgm:t>
    </dgm:pt>
    <dgm:pt modelId="{F6319298-1775-4A3D-96CB-E44E6F3646C4}" type="sibTrans" cxnId="{34B9E964-F7D0-426F-8226-382743556378}">
      <dgm:prSet/>
      <dgm:spPr/>
      <dgm:t>
        <a:bodyPr/>
        <a:lstStyle/>
        <a:p>
          <a:endParaRPr lang="en-US"/>
        </a:p>
      </dgm:t>
    </dgm:pt>
    <dgm:pt modelId="{B8A17EA8-9D76-4616-B302-9FFEB4095759}">
      <dgm:prSet/>
      <dgm:spPr/>
      <dgm:t>
        <a:bodyPr/>
        <a:lstStyle/>
        <a:p>
          <a:r>
            <a:rPr lang="pt-BR"/>
            <a:t>AUSÊNCIA DE DISCUSSÃO SOBRE DIREITO A CRÉDITO</a:t>
          </a:r>
          <a:endParaRPr lang="en-US"/>
        </a:p>
      </dgm:t>
    </dgm:pt>
    <dgm:pt modelId="{A92560BF-6A90-4303-84D8-58D0B422A228}" type="parTrans" cxnId="{2D35B8DD-9E17-4E83-8C08-B75CF50BDE97}">
      <dgm:prSet/>
      <dgm:spPr/>
      <dgm:t>
        <a:bodyPr/>
        <a:lstStyle/>
        <a:p>
          <a:endParaRPr lang="en-US"/>
        </a:p>
      </dgm:t>
    </dgm:pt>
    <dgm:pt modelId="{78A5A44F-6DDE-4314-950E-48D451E8E822}" type="sibTrans" cxnId="{2D35B8DD-9E17-4E83-8C08-B75CF50BDE97}">
      <dgm:prSet/>
      <dgm:spPr/>
      <dgm:t>
        <a:bodyPr/>
        <a:lstStyle/>
        <a:p>
          <a:endParaRPr lang="en-US"/>
        </a:p>
      </dgm:t>
    </dgm:pt>
    <dgm:pt modelId="{DC88E70E-88DD-4A53-B408-3B8A9616FF6D}">
      <dgm:prSet/>
      <dgm:spPr/>
      <dgm:t>
        <a:bodyPr/>
        <a:lstStyle/>
        <a:p>
          <a:r>
            <a:rPr lang="pt-BR"/>
            <a:t>TRIBUTAÇÃO NO DESTINO</a:t>
          </a:r>
          <a:endParaRPr lang="en-US"/>
        </a:p>
      </dgm:t>
    </dgm:pt>
    <dgm:pt modelId="{4F78ED71-CB68-4A35-907F-34FB709A5FF8}" type="parTrans" cxnId="{865EB251-35D5-4FC5-AC23-ACA1E07EDC61}">
      <dgm:prSet/>
      <dgm:spPr/>
      <dgm:t>
        <a:bodyPr/>
        <a:lstStyle/>
        <a:p>
          <a:endParaRPr lang="en-US"/>
        </a:p>
      </dgm:t>
    </dgm:pt>
    <dgm:pt modelId="{FD273986-5C6C-4EC0-B20F-32EC9EA9DAD1}" type="sibTrans" cxnId="{865EB251-35D5-4FC5-AC23-ACA1E07EDC61}">
      <dgm:prSet/>
      <dgm:spPr/>
      <dgm:t>
        <a:bodyPr/>
        <a:lstStyle/>
        <a:p>
          <a:endParaRPr lang="en-US"/>
        </a:p>
      </dgm:t>
    </dgm:pt>
    <dgm:pt modelId="{83B648ED-AEC0-4ED1-A6EF-6CE591A19F5F}">
      <dgm:prSet/>
      <dgm:spPr/>
      <dgm:t>
        <a:bodyPr/>
        <a:lstStyle/>
        <a:p>
          <a:r>
            <a:rPr lang="pt-BR"/>
            <a:t>ALÍQUOTA ÚNICA</a:t>
          </a:r>
          <a:endParaRPr lang="en-US"/>
        </a:p>
      </dgm:t>
    </dgm:pt>
    <dgm:pt modelId="{A78FB908-5EA9-43B2-9DDB-87AA9347FE45}" type="parTrans" cxnId="{9EF16FF3-E54E-42CF-BE34-5E56093AF4C4}">
      <dgm:prSet/>
      <dgm:spPr/>
      <dgm:t>
        <a:bodyPr/>
        <a:lstStyle/>
        <a:p>
          <a:endParaRPr lang="en-US"/>
        </a:p>
      </dgm:t>
    </dgm:pt>
    <dgm:pt modelId="{8477897F-A5F2-433F-82F6-451529E855D0}" type="sibTrans" cxnId="{9EF16FF3-E54E-42CF-BE34-5E56093AF4C4}">
      <dgm:prSet/>
      <dgm:spPr/>
      <dgm:t>
        <a:bodyPr/>
        <a:lstStyle/>
        <a:p>
          <a:endParaRPr lang="en-US"/>
        </a:p>
      </dgm:t>
    </dgm:pt>
    <dgm:pt modelId="{7EEE42B4-C718-473B-B61D-7A12D761EB6B}">
      <dgm:prSet/>
      <dgm:spPr/>
      <dgm:t>
        <a:bodyPr/>
        <a:lstStyle/>
        <a:p>
          <a:r>
            <a:rPr lang="pt-BR"/>
            <a:t>DIMINUIÇÀO DE EXECUÇÕES FISCAIS POR CONTA DO SPLIT PAYMENT</a:t>
          </a:r>
          <a:endParaRPr lang="en-US"/>
        </a:p>
      </dgm:t>
    </dgm:pt>
    <dgm:pt modelId="{D8D5E5B7-C328-43EC-9B4C-6A3F3BBCAF53}" type="parTrans" cxnId="{4E65A0B4-11D0-4054-BB15-FCB4727D378B}">
      <dgm:prSet/>
      <dgm:spPr/>
      <dgm:t>
        <a:bodyPr/>
        <a:lstStyle/>
        <a:p>
          <a:endParaRPr lang="en-US"/>
        </a:p>
      </dgm:t>
    </dgm:pt>
    <dgm:pt modelId="{3B262933-282B-4860-A0A5-D9728851F3B6}" type="sibTrans" cxnId="{4E65A0B4-11D0-4054-BB15-FCB4727D378B}">
      <dgm:prSet/>
      <dgm:spPr/>
      <dgm:t>
        <a:bodyPr/>
        <a:lstStyle/>
        <a:p>
          <a:endParaRPr lang="en-US"/>
        </a:p>
      </dgm:t>
    </dgm:pt>
    <dgm:pt modelId="{B6EADD24-1659-4475-9AAB-59D93AA800CA}" type="pres">
      <dgm:prSet presAssocID="{A260E90A-C4D6-429E-95CA-EE0221D79465}" presName="linear" presStyleCnt="0">
        <dgm:presLayoutVars>
          <dgm:animLvl val="lvl"/>
          <dgm:resizeHandles val="exact"/>
        </dgm:presLayoutVars>
      </dgm:prSet>
      <dgm:spPr/>
    </dgm:pt>
    <dgm:pt modelId="{5113E0EC-DC3B-4F68-BAA2-FCB8EA4EB382}" type="pres">
      <dgm:prSet presAssocID="{189C84E8-9ACF-45CF-8FA8-891635A4DD8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215B24-3902-45E6-81EE-5DEEBB2DE711}" type="pres">
      <dgm:prSet presAssocID="{F6319298-1775-4A3D-96CB-E44E6F3646C4}" presName="spacer" presStyleCnt="0"/>
      <dgm:spPr/>
    </dgm:pt>
    <dgm:pt modelId="{937DD1A4-658B-49E1-A5D0-B674CB0D5E86}" type="pres">
      <dgm:prSet presAssocID="{B8A17EA8-9D76-4616-B302-9FFEB409575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839B394-FE70-4BE8-808E-7DCB98A0E291}" type="pres">
      <dgm:prSet presAssocID="{78A5A44F-6DDE-4314-950E-48D451E8E822}" presName="spacer" presStyleCnt="0"/>
      <dgm:spPr/>
    </dgm:pt>
    <dgm:pt modelId="{4E92244E-CFF2-48C8-8088-6E4397D35CA6}" type="pres">
      <dgm:prSet presAssocID="{DC88E70E-88DD-4A53-B408-3B8A9616FF6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1CD0C65-23AD-41BB-A175-211BFD0C02BC}" type="pres">
      <dgm:prSet presAssocID="{FD273986-5C6C-4EC0-B20F-32EC9EA9DAD1}" presName="spacer" presStyleCnt="0"/>
      <dgm:spPr/>
    </dgm:pt>
    <dgm:pt modelId="{BA8360FF-1FFA-4D3F-B9FD-FFFA37ACA1C5}" type="pres">
      <dgm:prSet presAssocID="{83B648ED-AEC0-4ED1-A6EF-6CE591A19F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01F8A20-DEE9-4119-99E2-F928EA69460D}" type="pres">
      <dgm:prSet presAssocID="{8477897F-A5F2-433F-82F6-451529E855D0}" presName="spacer" presStyleCnt="0"/>
      <dgm:spPr/>
    </dgm:pt>
    <dgm:pt modelId="{E69C81AC-324C-4C0C-8229-42171C355AE6}" type="pres">
      <dgm:prSet presAssocID="{7EEE42B4-C718-473B-B61D-7A12D761EB6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175C017-0A84-4D6D-8DD9-AEC61BA1F577}" type="presOf" srcId="{B8A17EA8-9D76-4616-B302-9FFEB4095759}" destId="{937DD1A4-658B-49E1-A5D0-B674CB0D5E86}" srcOrd="0" destOrd="0" presId="urn:microsoft.com/office/officeart/2005/8/layout/vList2"/>
    <dgm:cxn modelId="{34B9E964-F7D0-426F-8226-382743556378}" srcId="{A260E90A-C4D6-429E-95CA-EE0221D79465}" destId="{189C84E8-9ACF-45CF-8FA8-891635A4DD86}" srcOrd="0" destOrd="0" parTransId="{0933BB96-B3F9-4D75-9E1D-B759B74E0838}" sibTransId="{F6319298-1775-4A3D-96CB-E44E6F3646C4}"/>
    <dgm:cxn modelId="{865EB251-35D5-4FC5-AC23-ACA1E07EDC61}" srcId="{A260E90A-C4D6-429E-95CA-EE0221D79465}" destId="{DC88E70E-88DD-4A53-B408-3B8A9616FF6D}" srcOrd="2" destOrd="0" parTransId="{4F78ED71-CB68-4A35-907F-34FB709A5FF8}" sibTransId="{FD273986-5C6C-4EC0-B20F-32EC9EA9DAD1}"/>
    <dgm:cxn modelId="{FEE90457-00D0-4A2D-80BF-6A2C98A64501}" type="presOf" srcId="{DC88E70E-88DD-4A53-B408-3B8A9616FF6D}" destId="{4E92244E-CFF2-48C8-8088-6E4397D35CA6}" srcOrd="0" destOrd="0" presId="urn:microsoft.com/office/officeart/2005/8/layout/vList2"/>
    <dgm:cxn modelId="{77CD06A7-E84D-487E-91A4-D0798AABCA75}" type="presOf" srcId="{189C84E8-9ACF-45CF-8FA8-891635A4DD86}" destId="{5113E0EC-DC3B-4F68-BAA2-FCB8EA4EB382}" srcOrd="0" destOrd="0" presId="urn:microsoft.com/office/officeart/2005/8/layout/vList2"/>
    <dgm:cxn modelId="{53D92FB1-5536-4F88-9DA5-49723F8FEF35}" type="presOf" srcId="{7EEE42B4-C718-473B-B61D-7A12D761EB6B}" destId="{E69C81AC-324C-4C0C-8229-42171C355AE6}" srcOrd="0" destOrd="0" presId="urn:microsoft.com/office/officeart/2005/8/layout/vList2"/>
    <dgm:cxn modelId="{4E65A0B4-11D0-4054-BB15-FCB4727D378B}" srcId="{A260E90A-C4D6-429E-95CA-EE0221D79465}" destId="{7EEE42B4-C718-473B-B61D-7A12D761EB6B}" srcOrd="4" destOrd="0" parTransId="{D8D5E5B7-C328-43EC-9B4C-6A3F3BBCAF53}" sibTransId="{3B262933-282B-4860-A0A5-D9728851F3B6}"/>
    <dgm:cxn modelId="{1D94E4CE-E12D-4184-8022-A7AA4C29732E}" type="presOf" srcId="{83B648ED-AEC0-4ED1-A6EF-6CE591A19F5F}" destId="{BA8360FF-1FFA-4D3F-B9FD-FFFA37ACA1C5}" srcOrd="0" destOrd="0" presId="urn:microsoft.com/office/officeart/2005/8/layout/vList2"/>
    <dgm:cxn modelId="{2D35B8DD-9E17-4E83-8C08-B75CF50BDE97}" srcId="{A260E90A-C4D6-429E-95CA-EE0221D79465}" destId="{B8A17EA8-9D76-4616-B302-9FFEB4095759}" srcOrd="1" destOrd="0" parTransId="{A92560BF-6A90-4303-84D8-58D0B422A228}" sibTransId="{78A5A44F-6DDE-4314-950E-48D451E8E822}"/>
    <dgm:cxn modelId="{9EF16FF3-E54E-42CF-BE34-5E56093AF4C4}" srcId="{A260E90A-C4D6-429E-95CA-EE0221D79465}" destId="{83B648ED-AEC0-4ED1-A6EF-6CE591A19F5F}" srcOrd="3" destOrd="0" parTransId="{A78FB908-5EA9-43B2-9DDB-87AA9347FE45}" sibTransId="{8477897F-A5F2-433F-82F6-451529E855D0}"/>
    <dgm:cxn modelId="{7D5203F4-2792-4BFD-A239-4D3DC25DD3F6}" type="presOf" srcId="{A260E90A-C4D6-429E-95CA-EE0221D79465}" destId="{B6EADD24-1659-4475-9AAB-59D93AA800CA}" srcOrd="0" destOrd="0" presId="urn:microsoft.com/office/officeart/2005/8/layout/vList2"/>
    <dgm:cxn modelId="{F202D557-25E2-473B-86C6-04B7788FAF88}" type="presParOf" srcId="{B6EADD24-1659-4475-9AAB-59D93AA800CA}" destId="{5113E0EC-DC3B-4F68-BAA2-FCB8EA4EB382}" srcOrd="0" destOrd="0" presId="urn:microsoft.com/office/officeart/2005/8/layout/vList2"/>
    <dgm:cxn modelId="{47957255-859D-442E-A4A4-9FE790692078}" type="presParOf" srcId="{B6EADD24-1659-4475-9AAB-59D93AA800CA}" destId="{84215B24-3902-45E6-81EE-5DEEBB2DE711}" srcOrd="1" destOrd="0" presId="urn:microsoft.com/office/officeart/2005/8/layout/vList2"/>
    <dgm:cxn modelId="{EF0C7325-3E8F-4B43-A07D-0A4C81594150}" type="presParOf" srcId="{B6EADD24-1659-4475-9AAB-59D93AA800CA}" destId="{937DD1A4-658B-49E1-A5D0-B674CB0D5E86}" srcOrd="2" destOrd="0" presId="urn:microsoft.com/office/officeart/2005/8/layout/vList2"/>
    <dgm:cxn modelId="{83F7C0BC-5DF8-4E50-B5A8-3CCC4981BEAC}" type="presParOf" srcId="{B6EADD24-1659-4475-9AAB-59D93AA800CA}" destId="{1839B394-FE70-4BE8-808E-7DCB98A0E291}" srcOrd="3" destOrd="0" presId="urn:microsoft.com/office/officeart/2005/8/layout/vList2"/>
    <dgm:cxn modelId="{110E04A1-F7B5-4E4F-ACD4-2F45DB81C496}" type="presParOf" srcId="{B6EADD24-1659-4475-9AAB-59D93AA800CA}" destId="{4E92244E-CFF2-48C8-8088-6E4397D35CA6}" srcOrd="4" destOrd="0" presId="urn:microsoft.com/office/officeart/2005/8/layout/vList2"/>
    <dgm:cxn modelId="{B38EEC7D-7F17-42DF-811A-5A6CA79FEFF1}" type="presParOf" srcId="{B6EADD24-1659-4475-9AAB-59D93AA800CA}" destId="{21CD0C65-23AD-41BB-A175-211BFD0C02BC}" srcOrd="5" destOrd="0" presId="urn:microsoft.com/office/officeart/2005/8/layout/vList2"/>
    <dgm:cxn modelId="{CA96338D-20A5-45D7-A734-A18052792B29}" type="presParOf" srcId="{B6EADD24-1659-4475-9AAB-59D93AA800CA}" destId="{BA8360FF-1FFA-4D3F-B9FD-FFFA37ACA1C5}" srcOrd="6" destOrd="0" presId="urn:microsoft.com/office/officeart/2005/8/layout/vList2"/>
    <dgm:cxn modelId="{1EF2FD25-F4B7-4E17-ACB1-3010A46071FA}" type="presParOf" srcId="{B6EADD24-1659-4475-9AAB-59D93AA800CA}" destId="{801F8A20-DEE9-4119-99E2-F928EA69460D}" srcOrd="7" destOrd="0" presId="urn:microsoft.com/office/officeart/2005/8/layout/vList2"/>
    <dgm:cxn modelId="{9F59243D-76E2-4053-9F64-C9036D02D38F}" type="presParOf" srcId="{B6EADD24-1659-4475-9AAB-59D93AA800CA}" destId="{E69C81AC-324C-4C0C-8229-42171C355AE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3B22DE-48C8-45C5-B220-319616FAF54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1B45512-8739-4964-A8DC-27090182A2FC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NOVO CONTENCIOSO</a:t>
          </a:r>
          <a:endParaRPr lang="en-US" dirty="0"/>
        </a:p>
      </dgm:t>
    </dgm:pt>
    <dgm:pt modelId="{E001C277-CB1E-4F4E-9AA9-FD5E2AFF1675}" type="parTrans" cxnId="{6CB22EE1-832C-4199-A14C-086D5CF571ED}">
      <dgm:prSet/>
      <dgm:spPr/>
      <dgm:t>
        <a:bodyPr/>
        <a:lstStyle/>
        <a:p>
          <a:endParaRPr lang="en-US"/>
        </a:p>
      </dgm:t>
    </dgm:pt>
    <dgm:pt modelId="{48113652-05B3-4932-A1F8-D79421B4035E}" type="sibTrans" cxnId="{6CB22EE1-832C-4199-A14C-086D5CF571ED}">
      <dgm:prSet/>
      <dgm:spPr/>
      <dgm:t>
        <a:bodyPr/>
        <a:lstStyle/>
        <a:p>
          <a:endParaRPr lang="en-US"/>
        </a:p>
      </dgm:t>
    </dgm:pt>
    <dgm:pt modelId="{BEE93460-85AB-4B88-9643-878E1538F505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SPLITY PAYMENT</a:t>
          </a:r>
          <a:endParaRPr lang="en-US"/>
        </a:p>
      </dgm:t>
    </dgm:pt>
    <dgm:pt modelId="{66FFD859-6A4D-4A00-A6AA-612D1F1DF860}" type="parTrans" cxnId="{360C08B1-5797-4FF2-9915-E84A0361F92C}">
      <dgm:prSet/>
      <dgm:spPr/>
      <dgm:t>
        <a:bodyPr/>
        <a:lstStyle/>
        <a:p>
          <a:endParaRPr lang="en-US"/>
        </a:p>
      </dgm:t>
    </dgm:pt>
    <dgm:pt modelId="{23B11854-DE00-4577-8D21-A5D94DCAC68F}" type="sibTrans" cxnId="{360C08B1-5797-4FF2-9915-E84A0361F92C}">
      <dgm:prSet/>
      <dgm:spPr/>
      <dgm:t>
        <a:bodyPr/>
        <a:lstStyle/>
        <a:p>
          <a:endParaRPr lang="en-US"/>
        </a:p>
      </dgm:t>
    </dgm:pt>
    <dgm:pt modelId="{126C48AF-CF7C-4A45-8DF5-2AD2E261E17A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CRÉDITOS ACUMULADOS</a:t>
          </a:r>
          <a:endParaRPr lang="en-US"/>
        </a:p>
      </dgm:t>
    </dgm:pt>
    <dgm:pt modelId="{B3BDE4F0-0841-4B31-894C-AA5062E44EFF}" type="parTrans" cxnId="{C757337F-9977-48EB-AF98-D144A2BD5D94}">
      <dgm:prSet/>
      <dgm:spPr/>
      <dgm:t>
        <a:bodyPr/>
        <a:lstStyle/>
        <a:p>
          <a:endParaRPr lang="en-US"/>
        </a:p>
      </dgm:t>
    </dgm:pt>
    <dgm:pt modelId="{8006A6B5-1ACB-40F4-83F7-BCD3084004DE}" type="sibTrans" cxnId="{C757337F-9977-48EB-AF98-D144A2BD5D94}">
      <dgm:prSet/>
      <dgm:spPr/>
      <dgm:t>
        <a:bodyPr/>
        <a:lstStyle/>
        <a:p>
          <a:endParaRPr lang="en-US"/>
        </a:p>
      </dgm:t>
    </dgm:pt>
    <dgm:pt modelId="{C8756BB7-3211-4188-BD96-A6E972F27D12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CRÉDITOS DE BENS DE USO E CONSUMO</a:t>
          </a:r>
          <a:endParaRPr lang="en-US"/>
        </a:p>
      </dgm:t>
    </dgm:pt>
    <dgm:pt modelId="{276FB5D8-E2D6-4D49-8E54-CF779AB7F289}" type="parTrans" cxnId="{30523CF5-2A32-40C9-BC95-6565798FC0A6}">
      <dgm:prSet/>
      <dgm:spPr/>
      <dgm:t>
        <a:bodyPr/>
        <a:lstStyle/>
        <a:p>
          <a:endParaRPr lang="en-US"/>
        </a:p>
      </dgm:t>
    </dgm:pt>
    <dgm:pt modelId="{713BD933-D197-4189-9C41-DAEF06354F78}" type="sibTrans" cxnId="{30523CF5-2A32-40C9-BC95-6565798FC0A6}">
      <dgm:prSet/>
      <dgm:spPr/>
      <dgm:t>
        <a:bodyPr/>
        <a:lstStyle/>
        <a:p>
          <a:endParaRPr lang="en-US"/>
        </a:p>
      </dgm:t>
    </dgm:pt>
    <dgm:pt modelId="{E0BEE65F-893A-417D-AE64-B651B16A4AF4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INTEGRAÇÃO DE INTERPRETAÇÃO ENTRE CBS E IBS</a:t>
          </a:r>
          <a:endParaRPr lang="en-US" dirty="0"/>
        </a:p>
      </dgm:t>
    </dgm:pt>
    <dgm:pt modelId="{92ADBC1A-79AA-4A36-85AB-FE6480E87BAB}" type="parTrans" cxnId="{8BA5F797-C82F-4F3C-A6E2-5D4E7882EC6F}">
      <dgm:prSet/>
      <dgm:spPr/>
      <dgm:t>
        <a:bodyPr/>
        <a:lstStyle/>
        <a:p>
          <a:endParaRPr lang="en-US"/>
        </a:p>
      </dgm:t>
    </dgm:pt>
    <dgm:pt modelId="{F8BBBDCF-F726-406C-95F4-20E1E4C70540}" type="sibTrans" cxnId="{8BA5F797-C82F-4F3C-A6E2-5D4E7882EC6F}">
      <dgm:prSet/>
      <dgm:spPr/>
      <dgm:t>
        <a:bodyPr/>
        <a:lstStyle/>
        <a:p>
          <a:endParaRPr lang="en-US"/>
        </a:p>
      </dgm:t>
    </dgm:pt>
    <dgm:pt modelId="{EC447247-FEAF-4F41-9C0E-C322B1DD92FA}" type="pres">
      <dgm:prSet presAssocID="{4A3B22DE-48C8-45C5-B220-319616FAF543}" presName="root" presStyleCnt="0">
        <dgm:presLayoutVars>
          <dgm:dir/>
          <dgm:resizeHandles val="exact"/>
        </dgm:presLayoutVars>
      </dgm:prSet>
      <dgm:spPr/>
    </dgm:pt>
    <dgm:pt modelId="{832CB449-7826-4E6F-9F8D-D0E4AD01AF08}" type="pres">
      <dgm:prSet presAssocID="{31B45512-8739-4964-A8DC-27090182A2FC}" presName="compNode" presStyleCnt="0"/>
      <dgm:spPr/>
    </dgm:pt>
    <dgm:pt modelId="{75354114-C5D9-4739-B526-8D19AB2E177F}" type="pres">
      <dgm:prSet presAssocID="{31B45512-8739-4964-A8DC-27090182A2FC}" presName="bgRect" presStyleLbl="bgShp" presStyleIdx="0" presStyleCnt="5"/>
      <dgm:spPr/>
    </dgm:pt>
    <dgm:pt modelId="{126FA83B-FF14-4A07-8134-D29E145FEB8B}" type="pres">
      <dgm:prSet presAssocID="{31B45512-8739-4964-A8DC-27090182A2F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elo"/>
        </a:ext>
      </dgm:extLst>
    </dgm:pt>
    <dgm:pt modelId="{96D07C73-FCCE-441F-8E22-D663ECA8835E}" type="pres">
      <dgm:prSet presAssocID="{31B45512-8739-4964-A8DC-27090182A2FC}" presName="spaceRect" presStyleCnt="0"/>
      <dgm:spPr/>
    </dgm:pt>
    <dgm:pt modelId="{7CC39A04-DD06-4F91-9857-2F88AED4645E}" type="pres">
      <dgm:prSet presAssocID="{31B45512-8739-4964-A8DC-27090182A2FC}" presName="parTx" presStyleLbl="revTx" presStyleIdx="0" presStyleCnt="5">
        <dgm:presLayoutVars>
          <dgm:chMax val="0"/>
          <dgm:chPref val="0"/>
        </dgm:presLayoutVars>
      </dgm:prSet>
      <dgm:spPr/>
    </dgm:pt>
    <dgm:pt modelId="{DAEB92FC-9549-4E9D-A825-BF75B7BC1E22}" type="pres">
      <dgm:prSet presAssocID="{48113652-05B3-4932-A1F8-D79421B4035E}" presName="sibTrans" presStyleCnt="0"/>
      <dgm:spPr/>
    </dgm:pt>
    <dgm:pt modelId="{2A39828B-90A8-48E1-9133-ECEE73A739C0}" type="pres">
      <dgm:prSet presAssocID="{BEE93460-85AB-4B88-9643-878E1538F505}" presName="compNode" presStyleCnt="0"/>
      <dgm:spPr/>
    </dgm:pt>
    <dgm:pt modelId="{42F734AA-D9B6-49D7-8CF4-AE88BEB1AEE8}" type="pres">
      <dgm:prSet presAssocID="{BEE93460-85AB-4B88-9643-878E1538F505}" presName="bgRect" presStyleLbl="bgShp" presStyleIdx="1" presStyleCnt="5"/>
      <dgm:spPr/>
    </dgm:pt>
    <dgm:pt modelId="{EE194F32-47B7-4B16-9A5E-F39C819ACC4D}" type="pres">
      <dgm:prSet presAssocID="{BEE93460-85AB-4B88-9643-878E1538F50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nheiro"/>
        </a:ext>
      </dgm:extLst>
    </dgm:pt>
    <dgm:pt modelId="{01B9321B-B0DA-49DC-9A00-7317A9115376}" type="pres">
      <dgm:prSet presAssocID="{BEE93460-85AB-4B88-9643-878E1538F505}" presName="spaceRect" presStyleCnt="0"/>
      <dgm:spPr/>
    </dgm:pt>
    <dgm:pt modelId="{08AAEB87-A302-4791-8D81-82A7ACD28133}" type="pres">
      <dgm:prSet presAssocID="{BEE93460-85AB-4B88-9643-878E1538F505}" presName="parTx" presStyleLbl="revTx" presStyleIdx="1" presStyleCnt="5">
        <dgm:presLayoutVars>
          <dgm:chMax val="0"/>
          <dgm:chPref val="0"/>
        </dgm:presLayoutVars>
      </dgm:prSet>
      <dgm:spPr/>
    </dgm:pt>
    <dgm:pt modelId="{04F7F3F7-8EC7-4E16-A0AF-592B26240220}" type="pres">
      <dgm:prSet presAssocID="{23B11854-DE00-4577-8D21-A5D94DCAC68F}" presName="sibTrans" presStyleCnt="0"/>
      <dgm:spPr/>
    </dgm:pt>
    <dgm:pt modelId="{8FF7213B-FA95-413A-86E3-C8EB6D527C50}" type="pres">
      <dgm:prSet presAssocID="{126C48AF-CF7C-4A45-8DF5-2AD2E261E17A}" presName="compNode" presStyleCnt="0"/>
      <dgm:spPr/>
    </dgm:pt>
    <dgm:pt modelId="{262A8DC6-E54D-42A5-BE29-FAB42233CF42}" type="pres">
      <dgm:prSet presAssocID="{126C48AF-CF7C-4A45-8DF5-2AD2E261E17A}" presName="bgRect" presStyleLbl="bgShp" presStyleIdx="2" presStyleCnt="5"/>
      <dgm:spPr/>
    </dgm:pt>
    <dgm:pt modelId="{DB5C0A75-1E53-4954-BD02-E960DE5437D9}" type="pres">
      <dgm:prSet presAssocID="{126C48AF-CF7C-4A45-8DF5-2AD2E261E17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seleção"/>
        </a:ext>
      </dgm:extLst>
    </dgm:pt>
    <dgm:pt modelId="{5C8A1663-8195-4863-83CC-78180D0C31B4}" type="pres">
      <dgm:prSet presAssocID="{126C48AF-CF7C-4A45-8DF5-2AD2E261E17A}" presName="spaceRect" presStyleCnt="0"/>
      <dgm:spPr/>
    </dgm:pt>
    <dgm:pt modelId="{0F51BE43-30B5-46D2-BF34-E01CF21CB2EF}" type="pres">
      <dgm:prSet presAssocID="{126C48AF-CF7C-4A45-8DF5-2AD2E261E17A}" presName="parTx" presStyleLbl="revTx" presStyleIdx="2" presStyleCnt="5">
        <dgm:presLayoutVars>
          <dgm:chMax val="0"/>
          <dgm:chPref val="0"/>
        </dgm:presLayoutVars>
      </dgm:prSet>
      <dgm:spPr/>
    </dgm:pt>
    <dgm:pt modelId="{468DE4B6-5E2A-47D8-AD50-C70134DAD209}" type="pres">
      <dgm:prSet presAssocID="{8006A6B5-1ACB-40F4-83F7-BCD3084004DE}" presName="sibTrans" presStyleCnt="0"/>
      <dgm:spPr/>
    </dgm:pt>
    <dgm:pt modelId="{57B7A6DA-6380-4F16-812D-F8124C54857B}" type="pres">
      <dgm:prSet presAssocID="{C8756BB7-3211-4188-BD96-A6E972F27D12}" presName="compNode" presStyleCnt="0"/>
      <dgm:spPr/>
    </dgm:pt>
    <dgm:pt modelId="{22BC153A-E765-49CC-B303-BE94255F43A2}" type="pres">
      <dgm:prSet presAssocID="{C8756BB7-3211-4188-BD96-A6E972F27D12}" presName="bgRect" presStyleLbl="bgShp" presStyleIdx="3" presStyleCnt="5"/>
      <dgm:spPr/>
    </dgm:pt>
    <dgm:pt modelId="{0F7E73DC-DA80-49CB-A090-1156E102AF18}" type="pres">
      <dgm:prSet presAssocID="{C8756BB7-3211-4188-BD96-A6E972F27D1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edas"/>
        </a:ext>
      </dgm:extLst>
    </dgm:pt>
    <dgm:pt modelId="{3F4DD0C8-DCA5-4D44-95CD-84BEF34B668D}" type="pres">
      <dgm:prSet presAssocID="{C8756BB7-3211-4188-BD96-A6E972F27D12}" presName="spaceRect" presStyleCnt="0"/>
      <dgm:spPr/>
    </dgm:pt>
    <dgm:pt modelId="{4F5D0FA9-C42A-413E-B7C0-691114C2B61F}" type="pres">
      <dgm:prSet presAssocID="{C8756BB7-3211-4188-BD96-A6E972F27D12}" presName="parTx" presStyleLbl="revTx" presStyleIdx="3" presStyleCnt="5">
        <dgm:presLayoutVars>
          <dgm:chMax val="0"/>
          <dgm:chPref val="0"/>
        </dgm:presLayoutVars>
      </dgm:prSet>
      <dgm:spPr/>
    </dgm:pt>
    <dgm:pt modelId="{D249FDB0-E6E9-40C3-B3E3-4A6DED80A23D}" type="pres">
      <dgm:prSet presAssocID="{713BD933-D197-4189-9C41-DAEF06354F78}" presName="sibTrans" presStyleCnt="0"/>
      <dgm:spPr/>
    </dgm:pt>
    <dgm:pt modelId="{283E3709-6561-47BB-924E-93A769BB720E}" type="pres">
      <dgm:prSet presAssocID="{E0BEE65F-893A-417D-AE64-B651B16A4AF4}" presName="compNode" presStyleCnt="0"/>
      <dgm:spPr/>
    </dgm:pt>
    <dgm:pt modelId="{DE9319A0-C378-40D1-B56C-C4249AD56DCB}" type="pres">
      <dgm:prSet presAssocID="{E0BEE65F-893A-417D-AE64-B651B16A4AF4}" presName="bgRect" presStyleLbl="bgShp" presStyleIdx="4" presStyleCnt="5"/>
      <dgm:spPr/>
    </dgm:pt>
    <dgm:pt modelId="{0C425907-7F9C-43B6-9A7F-CAD67457407B}" type="pres">
      <dgm:prSet presAssocID="{E0BEE65F-893A-417D-AE64-B651B16A4AF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4229D0F-DEAE-4FE6-9A48-49FCEFC73A29}" type="pres">
      <dgm:prSet presAssocID="{E0BEE65F-893A-417D-AE64-B651B16A4AF4}" presName="spaceRect" presStyleCnt="0"/>
      <dgm:spPr/>
    </dgm:pt>
    <dgm:pt modelId="{29093B95-E464-4454-A7C1-ECE1052B01B8}" type="pres">
      <dgm:prSet presAssocID="{E0BEE65F-893A-417D-AE64-B651B16A4AF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787E413-6327-478D-A2B8-1C7DD57A4269}" type="presOf" srcId="{BEE93460-85AB-4B88-9643-878E1538F505}" destId="{08AAEB87-A302-4791-8D81-82A7ACD28133}" srcOrd="0" destOrd="0" presId="urn:microsoft.com/office/officeart/2018/2/layout/IconVerticalSolidList"/>
    <dgm:cxn modelId="{2DAF6E2B-6A48-4C5B-91B4-744AC6621ECD}" type="presOf" srcId="{126C48AF-CF7C-4A45-8DF5-2AD2E261E17A}" destId="{0F51BE43-30B5-46D2-BF34-E01CF21CB2EF}" srcOrd="0" destOrd="0" presId="urn:microsoft.com/office/officeart/2018/2/layout/IconVerticalSolidList"/>
    <dgm:cxn modelId="{24163147-1A0A-4A7D-8489-2810E258E4A7}" type="presOf" srcId="{E0BEE65F-893A-417D-AE64-B651B16A4AF4}" destId="{29093B95-E464-4454-A7C1-ECE1052B01B8}" srcOrd="0" destOrd="0" presId="urn:microsoft.com/office/officeart/2018/2/layout/IconVerticalSolidList"/>
    <dgm:cxn modelId="{2F9CEB72-EAB8-4E54-83C3-9C95E96EAEDF}" type="presOf" srcId="{C8756BB7-3211-4188-BD96-A6E972F27D12}" destId="{4F5D0FA9-C42A-413E-B7C0-691114C2B61F}" srcOrd="0" destOrd="0" presId="urn:microsoft.com/office/officeart/2018/2/layout/IconVerticalSolidList"/>
    <dgm:cxn modelId="{00D4607E-8F67-492E-A70D-019A7CC7AB40}" type="presOf" srcId="{4A3B22DE-48C8-45C5-B220-319616FAF543}" destId="{EC447247-FEAF-4F41-9C0E-C322B1DD92FA}" srcOrd="0" destOrd="0" presId="urn:microsoft.com/office/officeart/2018/2/layout/IconVerticalSolidList"/>
    <dgm:cxn modelId="{C757337F-9977-48EB-AF98-D144A2BD5D94}" srcId="{4A3B22DE-48C8-45C5-B220-319616FAF543}" destId="{126C48AF-CF7C-4A45-8DF5-2AD2E261E17A}" srcOrd="2" destOrd="0" parTransId="{B3BDE4F0-0841-4B31-894C-AA5062E44EFF}" sibTransId="{8006A6B5-1ACB-40F4-83F7-BCD3084004DE}"/>
    <dgm:cxn modelId="{8BA5F797-C82F-4F3C-A6E2-5D4E7882EC6F}" srcId="{4A3B22DE-48C8-45C5-B220-319616FAF543}" destId="{E0BEE65F-893A-417D-AE64-B651B16A4AF4}" srcOrd="4" destOrd="0" parTransId="{92ADBC1A-79AA-4A36-85AB-FE6480E87BAB}" sibTransId="{F8BBBDCF-F726-406C-95F4-20E1E4C70540}"/>
    <dgm:cxn modelId="{360C08B1-5797-4FF2-9915-E84A0361F92C}" srcId="{4A3B22DE-48C8-45C5-B220-319616FAF543}" destId="{BEE93460-85AB-4B88-9643-878E1538F505}" srcOrd="1" destOrd="0" parTransId="{66FFD859-6A4D-4A00-A6AA-612D1F1DF860}" sibTransId="{23B11854-DE00-4577-8D21-A5D94DCAC68F}"/>
    <dgm:cxn modelId="{7B1B51BD-3B13-44F2-A781-0C336C56104E}" type="presOf" srcId="{31B45512-8739-4964-A8DC-27090182A2FC}" destId="{7CC39A04-DD06-4F91-9857-2F88AED4645E}" srcOrd="0" destOrd="0" presId="urn:microsoft.com/office/officeart/2018/2/layout/IconVerticalSolidList"/>
    <dgm:cxn modelId="{6CB22EE1-832C-4199-A14C-086D5CF571ED}" srcId="{4A3B22DE-48C8-45C5-B220-319616FAF543}" destId="{31B45512-8739-4964-A8DC-27090182A2FC}" srcOrd="0" destOrd="0" parTransId="{E001C277-CB1E-4F4E-9AA9-FD5E2AFF1675}" sibTransId="{48113652-05B3-4932-A1F8-D79421B4035E}"/>
    <dgm:cxn modelId="{30523CF5-2A32-40C9-BC95-6565798FC0A6}" srcId="{4A3B22DE-48C8-45C5-B220-319616FAF543}" destId="{C8756BB7-3211-4188-BD96-A6E972F27D12}" srcOrd="3" destOrd="0" parTransId="{276FB5D8-E2D6-4D49-8E54-CF779AB7F289}" sibTransId="{713BD933-D197-4189-9C41-DAEF06354F78}"/>
    <dgm:cxn modelId="{4B08B421-998E-497E-8399-64616989AEB1}" type="presParOf" srcId="{EC447247-FEAF-4F41-9C0E-C322B1DD92FA}" destId="{832CB449-7826-4E6F-9F8D-D0E4AD01AF08}" srcOrd="0" destOrd="0" presId="urn:microsoft.com/office/officeart/2018/2/layout/IconVerticalSolidList"/>
    <dgm:cxn modelId="{304A0DF2-EC37-42E9-B7DC-BCBB3512384B}" type="presParOf" srcId="{832CB449-7826-4E6F-9F8D-D0E4AD01AF08}" destId="{75354114-C5D9-4739-B526-8D19AB2E177F}" srcOrd="0" destOrd="0" presId="urn:microsoft.com/office/officeart/2018/2/layout/IconVerticalSolidList"/>
    <dgm:cxn modelId="{3F947EE8-42B4-4E9D-A1E9-1F60AA6E28D9}" type="presParOf" srcId="{832CB449-7826-4E6F-9F8D-D0E4AD01AF08}" destId="{126FA83B-FF14-4A07-8134-D29E145FEB8B}" srcOrd="1" destOrd="0" presId="urn:microsoft.com/office/officeart/2018/2/layout/IconVerticalSolidList"/>
    <dgm:cxn modelId="{E055492E-5770-4434-B9F6-031F870E538D}" type="presParOf" srcId="{832CB449-7826-4E6F-9F8D-D0E4AD01AF08}" destId="{96D07C73-FCCE-441F-8E22-D663ECA8835E}" srcOrd="2" destOrd="0" presId="urn:microsoft.com/office/officeart/2018/2/layout/IconVerticalSolidList"/>
    <dgm:cxn modelId="{9BDC3B65-C26A-4D3C-8E4D-0E81E6ABB7C8}" type="presParOf" srcId="{832CB449-7826-4E6F-9F8D-D0E4AD01AF08}" destId="{7CC39A04-DD06-4F91-9857-2F88AED4645E}" srcOrd="3" destOrd="0" presId="urn:microsoft.com/office/officeart/2018/2/layout/IconVerticalSolidList"/>
    <dgm:cxn modelId="{22043A80-FDF7-4792-8DDF-84235F62A89F}" type="presParOf" srcId="{EC447247-FEAF-4F41-9C0E-C322B1DD92FA}" destId="{DAEB92FC-9549-4E9D-A825-BF75B7BC1E22}" srcOrd="1" destOrd="0" presId="urn:microsoft.com/office/officeart/2018/2/layout/IconVerticalSolidList"/>
    <dgm:cxn modelId="{C2FC62C4-D431-4202-A25D-30E57039D1C9}" type="presParOf" srcId="{EC447247-FEAF-4F41-9C0E-C322B1DD92FA}" destId="{2A39828B-90A8-48E1-9133-ECEE73A739C0}" srcOrd="2" destOrd="0" presId="urn:microsoft.com/office/officeart/2018/2/layout/IconVerticalSolidList"/>
    <dgm:cxn modelId="{731AC242-0F92-4A45-9A11-F3FC59A3ABC4}" type="presParOf" srcId="{2A39828B-90A8-48E1-9133-ECEE73A739C0}" destId="{42F734AA-D9B6-49D7-8CF4-AE88BEB1AEE8}" srcOrd="0" destOrd="0" presId="urn:microsoft.com/office/officeart/2018/2/layout/IconVerticalSolidList"/>
    <dgm:cxn modelId="{2B3F4503-2FEB-46B6-9D8B-E339C6EF85D6}" type="presParOf" srcId="{2A39828B-90A8-48E1-9133-ECEE73A739C0}" destId="{EE194F32-47B7-4B16-9A5E-F39C819ACC4D}" srcOrd="1" destOrd="0" presId="urn:microsoft.com/office/officeart/2018/2/layout/IconVerticalSolidList"/>
    <dgm:cxn modelId="{77FC44C3-F499-4667-8C58-6DB3CE09EAAF}" type="presParOf" srcId="{2A39828B-90A8-48E1-9133-ECEE73A739C0}" destId="{01B9321B-B0DA-49DC-9A00-7317A9115376}" srcOrd="2" destOrd="0" presId="urn:microsoft.com/office/officeart/2018/2/layout/IconVerticalSolidList"/>
    <dgm:cxn modelId="{6AF547D4-DE3E-4D3E-B701-A54C9BD00A8B}" type="presParOf" srcId="{2A39828B-90A8-48E1-9133-ECEE73A739C0}" destId="{08AAEB87-A302-4791-8D81-82A7ACD28133}" srcOrd="3" destOrd="0" presId="urn:microsoft.com/office/officeart/2018/2/layout/IconVerticalSolidList"/>
    <dgm:cxn modelId="{2B504BB8-D175-4754-A101-2A8242AAECA5}" type="presParOf" srcId="{EC447247-FEAF-4F41-9C0E-C322B1DD92FA}" destId="{04F7F3F7-8EC7-4E16-A0AF-592B26240220}" srcOrd="3" destOrd="0" presId="urn:microsoft.com/office/officeart/2018/2/layout/IconVerticalSolidList"/>
    <dgm:cxn modelId="{0345D79D-10F0-4E46-A56E-B36E2EB4D163}" type="presParOf" srcId="{EC447247-FEAF-4F41-9C0E-C322B1DD92FA}" destId="{8FF7213B-FA95-413A-86E3-C8EB6D527C50}" srcOrd="4" destOrd="0" presId="urn:microsoft.com/office/officeart/2018/2/layout/IconVerticalSolidList"/>
    <dgm:cxn modelId="{F10D8150-C133-4DD4-8B3E-00C2D7FB95FA}" type="presParOf" srcId="{8FF7213B-FA95-413A-86E3-C8EB6D527C50}" destId="{262A8DC6-E54D-42A5-BE29-FAB42233CF42}" srcOrd="0" destOrd="0" presId="urn:microsoft.com/office/officeart/2018/2/layout/IconVerticalSolidList"/>
    <dgm:cxn modelId="{03A91286-6402-462E-A34F-92C71F2414E1}" type="presParOf" srcId="{8FF7213B-FA95-413A-86E3-C8EB6D527C50}" destId="{DB5C0A75-1E53-4954-BD02-E960DE5437D9}" srcOrd="1" destOrd="0" presId="urn:microsoft.com/office/officeart/2018/2/layout/IconVerticalSolidList"/>
    <dgm:cxn modelId="{94BC0A8A-8788-4BA7-BBFF-F792932FED86}" type="presParOf" srcId="{8FF7213B-FA95-413A-86E3-C8EB6D527C50}" destId="{5C8A1663-8195-4863-83CC-78180D0C31B4}" srcOrd="2" destOrd="0" presId="urn:microsoft.com/office/officeart/2018/2/layout/IconVerticalSolidList"/>
    <dgm:cxn modelId="{55303E56-F5C4-4798-8E31-EFBF093617C5}" type="presParOf" srcId="{8FF7213B-FA95-413A-86E3-C8EB6D527C50}" destId="{0F51BE43-30B5-46D2-BF34-E01CF21CB2EF}" srcOrd="3" destOrd="0" presId="urn:microsoft.com/office/officeart/2018/2/layout/IconVerticalSolidList"/>
    <dgm:cxn modelId="{5F8B8775-559E-4205-9D9B-C948C0A13B39}" type="presParOf" srcId="{EC447247-FEAF-4F41-9C0E-C322B1DD92FA}" destId="{468DE4B6-5E2A-47D8-AD50-C70134DAD209}" srcOrd="5" destOrd="0" presId="urn:microsoft.com/office/officeart/2018/2/layout/IconVerticalSolidList"/>
    <dgm:cxn modelId="{E435A9DC-958C-4ABB-8B20-8337DB738DE2}" type="presParOf" srcId="{EC447247-FEAF-4F41-9C0E-C322B1DD92FA}" destId="{57B7A6DA-6380-4F16-812D-F8124C54857B}" srcOrd="6" destOrd="0" presId="urn:microsoft.com/office/officeart/2018/2/layout/IconVerticalSolidList"/>
    <dgm:cxn modelId="{2E7DEAB3-C9EF-4041-B7C8-63E0612FF37B}" type="presParOf" srcId="{57B7A6DA-6380-4F16-812D-F8124C54857B}" destId="{22BC153A-E765-49CC-B303-BE94255F43A2}" srcOrd="0" destOrd="0" presId="urn:microsoft.com/office/officeart/2018/2/layout/IconVerticalSolidList"/>
    <dgm:cxn modelId="{7AD88334-53CB-4789-90DA-060FDD3F9CB1}" type="presParOf" srcId="{57B7A6DA-6380-4F16-812D-F8124C54857B}" destId="{0F7E73DC-DA80-49CB-A090-1156E102AF18}" srcOrd="1" destOrd="0" presId="urn:microsoft.com/office/officeart/2018/2/layout/IconVerticalSolidList"/>
    <dgm:cxn modelId="{6E46AAFE-B8AB-47DE-A0DA-0DA669B8D020}" type="presParOf" srcId="{57B7A6DA-6380-4F16-812D-F8124C54857B}" destId="{3F4DD0C8-DCA5-4D44-95CD-84BEF34B668D}" srcOrd="2" destOrd="0" presId="urn:microsoft.com/office/officeart/2018/2/layout/IconVerticalSolidList"/>
    <dgm:cxn modelId="{9DC4EECD-A45E-4C73-A767-E549972C0032}" type="presParOf" srcId="{57B7A6DA-6380-4F16-812D-F8124C54857B}" destId="{4F5D0FA9-C42A-413E-B7C0-691114C2B61F}" srcOrd="3" destOrd="0" presId="urn:microsoft.com/office/officeart/2018/2/layout/IconVerticalSolidList"/>
    <dgm:cxn modelId="{88120244-F896-4BDB-80A7-8ED08508D385}" type="presParOf" srcId="{EC447247-FEAF-4F41-9C0E-C322B1DD92FA}" destId="{D249FDB0-E6E9-40C3-B3E3-4A6DED80A23D}" srcOrd="7" destOrd="0" presId="urn:microsoft.com/office/officeart/2018/2/layout/IconVerticalSolidList"/>
    <dgm:cxn modelId="{FDF72626-DDB9-489D-90BE-2A5277B750A6}" type="presParOf" srcId="{EC447247-FEAF-4F41-9C0E-C322B1DD92FA}" destId="{283E3709-6561-47BB-924E-93A769BB720E}" srcOrd="8" destOrd="0" presId="urn:microsoft.com/office/officeart/2018/2/layout/IconVerticalSolidList"/>
    <dgm:cxn modelId="{9681CC84-3929-4CEA-806E-3BC4C5A39456}" type="presParOf" srcId="{283E3709-6561-47BB-924E-93A769BB720E}" destId="{DE9319A0-C378-40D1-B56C-C4249AD56DCB}" srcOrd="0" destOrd="0" presId="urn:microsoft.com/office/officeart/2018/2/layout/IconVerticalSolidList"/>
    <dgm:cxn modelId="{BD610D90-3F11-4A16-9466-B463AF75AFFC}" type="presParOf" srcId="{283E3709-6561-47BB-924E-93A769BB720E}" destId="{0C425907-7F9C-43B6-9A7F-CAD67457407B}" srcOrd="1" destOrd="0" presId="urn:microsoft.com/office/officeart/2018/2/layout/IconVerticalSolidList"/>
    <dgm:cxn modelId="{E4AA4B3A-8086-4623-907D-CEAE72CE065E}" type="presParOf" srcId="{283E3709-6561-47BB-924E-93A769BB720E}" destId="{A4229D0F-DEAE-4FE6-9A48-49FCEFC73A29}" srcOrd="2" destOrd="0" presId="urn:microsoft.com/office/officeart/2018/2/layout/IconVerticalSolidList"/>
    <dgm:cxn modelId="{69F3FD67-E5DC-41D9-984D-C899D29A0A3D}" type="presParOf" srcId="{283E3709-6561-47BB-924E-93A769BB720E}" destId="{29093B95-E464-4454-A7C1-ECE1052B01B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ABED0-3BE7-4CF3-A9DB-209C5A92E514}">
      <dsp:nvSpPr>
        <dsp:cNvPr id="0" name=""/>
        <dsp:cNvSpPr/>
      </dsp:nvSpPr>
      <dsp:spPr>
        <a:xfrm>
          <a:off x="0" y="0"/>
          <a:ext cx="7565067" cy="9583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Direito posto: </a:t>
          </a:r>
          <a:endParaRPr lang="en-US" sz="2800" kern="1200" dirty="0"/>
        </a:p>
      </dsp:txBody>
      <dsp:txXfrm>
        <a:off x="28070" y="28070"/>
        <a:ext cx="6418766" cy="902243"/>
      </dsp:txXfrm>
    </dsp:sp>
    <dsp:sp modelId="{8FDB6DBC-39F5-429F-B2D7-F37B9E1FF53C}">
      <dsp:nvSpPr>
        <dsp:cNvPr id="0" name=""/>
        <dsp:cNvSpPr/>
      </dsp:nvSpPr>
      <dsp:spPr>
        <a:xfrm>
          <a:off x="506521" y="1079081"/>
          <a:ext cx="7565067" cy="958383"/>
        </a:xfrm>
        <a:prstGeom prst="roundRect">
          <a:avLst>
            <a:gd name="adj" fmla="val 10000"/>
          </a:avLst>
        </a:prstGeom>
        <a:solidFill>
          <a:schemeClr val="accent2">
            <a:hueOff val="-678113"/>
            <a:satOff val="-414"/>
            <a:lumOff val="161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EC 132/2023 - ART. 156-B da CF/88</a:t>
          </a:r>
          <a:endParaRPr lang="en-US" sz="2800" kern="1200" dirty="0"/>
        </a:p>
      </dsp:txBody>
      <dsp:txXfrm>
        <a:off x="534591" y="1107151"/>
        <a:ext cx="6321054" cy="902243"/>
      </dsp:txXfrm>
    </dsp:sp>
    <dsp:sp modelId="{89776E1A-0574-4078-A4BA-DC3081E16E47}">
      <dsp:nvSpPr>
        <dsp:cNvPr id="0" name=""/>
        <dsp:cNvSpPr/>
      </dsp:nvSpPr>
      <dsp:spPr>
        <a:xfrm>
          <a:off x="1129847" y="2182984"/>
          <a:ext cx="7565067" cy="958383"/>
        </a:xfrm>
        <a:prstGeom prst="roundRect">
          <a:avLst>
            <a:gd name="adj" fmla="val 10000"/>
          </a:avLst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LC 214/2025 – fruto do PLP 68/24</a:t>
          </a:r>
          <a:endParaRPr lang="en-US" sz="2800" kern="1200" dirty="0"/>
        </a:p>
      </dsp:txBody>
      <dsp:txXfrm>
        <a:off x="1157917" y="2211054"/>
        <a:ext cx="6321054" cy="902243"/>
      </dsp:txXfrm>
    </dsp:sp>
    <dsp:sp modelId="{1835E4FB-E32C-44E5-8AFE-B5742D646F7B}">
      <dsp:nvSpPr>
        <dsp:cNvPr id="0" name=""/>
        <dsp:cNvSpPr/>
      </dsp:nvSpPr>
      <dsp:spPr>
        <a:xfrm>
          <a:off x="1694771" y="3274477"/>
          <a:ext cx="7565067" cy="958383"/>
        </a:xfrm>
        <a:prstGeom prst="roundRect">
          <a:avLst>
            <a:gd name="adj" fmla="val 10000"/>
          </a:avLst>
        </a:prstGeom>
        <a:solidFill>
          <a:schemeClr val="accent2">
            <a:hueOff val="-2034338"/>
            <a:satOff val="-1242"/>
            <a:lumOff val="48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Em tramitação:</a:t>
          </a:r>
          <a:endParaRPr lang="en-US" sz="3200" kern="1200" dirty="0"/>
        </a:p>
      </dsp:txBody>
      <dsp:txXfrm>
        <a:off x="1722841" y="3302547"/>
        <a:ext cx="6321054" cy="902243"/>
      </dsp:txXfrm>
    </dsp:sp>
    <dsp:sp modelId="{69FA3549-993C-4E43-92D8-ACBDF409417D}">
      <dsp:nvSpPr>
        <dsp:cNvPr id="0" name=""/>
        <dsp:cNvSpPr/>
      </dsp:nvSpPr>
      <dsp:spPr>
        <a:xfrm>
          <a:off x="1925470" y="4365969"/>
          <a:ext cx="7565067" cy="958383"/>
        </a:xfrm>
        <a:prstGeom prst="roundRect">
          <a:avLst>
            <a:gd name="adj" fmla="val 10000"/>
          </a:avLst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PLP 108 -  institui o Comitê Gestor, dispõe sobre o processo administrativo de lançamento do IBS e distribuição do produto da arrecadação</a:t>
          </a:r>
          <a:endParaRPr lang="en-US" sz="2000" kern="1200" dirty="0"/>
        </a:p>
      </dsp:txBody>
      <dsp:txXfrm>
        <a:off x="1953540" y="4394039"/>
        <a:ext cx="6321054" cy="902243"/>
      </dsp:txXfrm>
    </dsp:sp>
    <dsp:sp modelId="{3A635CF6-F63E-47CC-A063-3D949548B9AB}">
      <dsp:nvSpPr>
        <dsp:cNvPr id="0" name=""/>
        <dsp:cNvSpPr/>
      </dsp:nvSpPr>
      <dsp:spPr>
        <a:xfrm>
          <a:off x="6942118" y="700152"/>
          <a:ext cx="622949" cy="6229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7082282" y="700152"/>
        <a:ext cx="342621" cy="468769"/>
      </dsp:txXfrm>
    </dsp:sp>
    <dsp:sp modelId="{DB66C6BD-6ED9-4558-97D5-2A7A8D389451}">
      <dsp:nvSpPr>
        <dsp:cNvPr id="0" name=""/>
        <dsp:cNvSpPr/>
      </dsp:nvSpPr>
      <dsp:spPr>
        <a:xfrm>
          <a:off x="7507042" y="1791644"/>
          <a:ext cx="622949" cy="6229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247123"/>
            <a:satOff val="2509"/>
            <a:lumOff val="38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247123"/>
              <a:satOff val="2509"/>
              <a:lumOff val="3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7647206" y="1791644"/>
        <a:ext cx="342621" cy="468769"/>
      </dsp:txXfrm>
    </dsp:sp>
    <dsp:sp modelId="{8846D17B-43D8-4EFF-B923-B1BA8D5CBC25}">
      <dsp:nvSpPr>
        <dsp:cNvPr id="0" name=""/>
        <dsp:cNvSpPr/>
      </dsp:nvSpPr>
      <dsp:spPr>
        <a:xfrm>
          <a:off x="8071965" y="2867164"/>
          <a:ext cx="622949" cy="6229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494246"/>
            <a:satOff val="5017"/>
            <a:lumOff val="76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494246"/>
              <a:satOff val="5017"/>
              <a:lumOff val="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8212129" y="2867164"/>
        <a:ext cx="342621" cy="468769"/>
      </dsp:txXfrm>
    </dsp:sp>
    <dsp:sp modelId="{CB093453-9146-406E-8F69-5D92CB3D1F2E}">
      <dsp:nvSpPr>
        <dsp:cNvPr id="0" name=""/>
        <dsp:cNvSpPr/>
      </dsp:nvSpPr>
      <dsp:spPr>
        <a:xfrm>
          <a:off x="8636889" y="3969305"/>
          <a:ext cx="622949" cy="6229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741368"/>
            <a:satOff val="7526"/>
            <a:lumOff val="114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741368"/>
              <a:satOff val="7526"/>
              <a:lumOff val="1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8777053" y="3969305"/>
        <a:ext cx="342621" cy="4687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28E65-654B-4518-BC05-FA083F69C67E}">
      <dsp:nvSpPr>
        <dsp:cNvPr id="0" name=""/>
        <dsp:cNvSpPr/>
      </dsp:nvSpPr>
      <dsp:spPr>
        <a:xfrm>
          <a:off x="0" y="588"/>
          <a:ext cx="6692813" cy="13777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BEF19A-E4E5-4B3A-BD1B-7408C5DBC249}">
      <dsp:nvSpPr>
        <dsp:cNvPr id="0" name=""/>
        <dsp:cNvSpPr/>
      </dsp:nvSpPr>
      <dsp:spPr>
        <a:xfrm>
          <a:off x="416759" y="310575"/>
          <a:ext cx="757744" cy="75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5FC925-40B0-4920-9292-7F73B8E34012}">
      <dsp:nvSpPr>
        <dsp:cNvPr id="0" name=""/>
        <dsp:cNvSpPr/>
      </dsp:nvSpPr>
      <dsp:spPr>
        <a:xfrm>
          <a:off x="1591264" y="588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baseline="0"/>
            <a:t>EM TERMOS LEGISLATIVOS: </a:t>
          </a:r>
          <a:endParaRPr lang="en-US" sz="2400" kern="1200"/>
        </a:p>
      </dsp:txBody>
      <dsp:txXfrm>
        <a:off x="1591264" y="588"/>
        <a:ext cx="5101549" cy="1377717"/>
      </dsp:txXfrm>
    </dsp:sp>
    <dsp:sp modelId="{8C799BF8-E042-4351-812A-25878B5D3009}">
      <dsp:nvSpPr>
        <dsp:cNvPr id="0" name=""/>
        <dsp:cNvSpPr/>
      </dsp:nvSpPr>
      <dsp:spPr>
        <a:xfrm>
          <a:off x="0" y="1722736"/>
          <a:ext cx="6692813" cy="13777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BD55C1-89EE-4670-9F43-C5E46A42BD3B}">
      <dsp:nvSpPr>
        <dsp:cNvPr id="0" name=""/>
        <dsp:cNvSpPr/>
      </dsp:nvSpPr>
      <dsp:spPr>
        <a:xfrm>
          <a:off x="416759" y="2032722"/>
          <a:ext cx="757744" cy="75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53BD9A-E00F-45AA-97CE-193E40AA231D}">
      <dsp:nvSpPr>
        <dsp:cNvPr id="0" name=""/>
        <dsp:cNvSpPr/>
      </dsp:nvSpPr>
      <dsp:spPr>
        <a:xfrm>
          <a:off x="1591264" y="1722736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baseline="0"/>
            <a:t>EC 132/23 - </a:t>
          </a:r>
          <a:r>
            <a:rPr lang="pt-BR" sz="2400" i="0" kern="1200" baseline="0"/>
            <a:t>art. 105, I, </a:t>
          </a:r>
          <a:r>
            <a:rPr lang="pt-BR" sz="2400" kern="1200"/>
            <a:t>‘</a:t>
          </a:r>
          <a:r>
            <a:rPr lang="pt-BR" sz="2400" i="0" kern="1200" baseline="0"/>
            <a:t>j’ </a:t>
          </a:r>
          <a:endParaRPr lang="en-US" sz="2400" kern="1200"/>
        </a:p>
      </dsp:txBody>
      <dsp:txXfrm>
        <a:off x="1591264" y="1722736"/>
        <a:ext cx="5101549" cy="1377717"/>
      </dsp:txXfrm>
    </dsp:sp>
    <dsp:sp modelId="{C6F76527-566E-4D57-850D-770868FC79C7}">
      <dsp:nvSpPr>
        <dsp:cNvPr id="0" name=""/>
        <dsp:cNvSpPr/>
      </dsp:nvSpPr>
      <dsp:spPr>
        <a:xfrm>
          <a:off x="0" y="3444883"/>
          <a:ext cx="6692813" cy="13777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6AE9E0-6470-4802-9F5E-831D1755B9E3}">
      <dsp:nvSpPr>
        <dsp:cNvPr id="0" name=""/>
        <dsp:cNvSpPr/>
      </dsp:nvSpPr>
      <dsp:spPr>
        <a:xfrm>
          <a:off x="416759" y="3754869"/>
          <a:ext cx="757744" cy="75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7FDD3D-FA1D-4E02-B1DD-F36B5BC25469}">
      <dsp:nvSpPr>
        <dsp:cNvPr id="0" name=""/>
        <dsp:cNvSpPr/>
      </dsp:nvSpPr>
      <dsp:spPr>
        <a:xfrm>
          <a:off x="1591264" y="3444883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0" kern="1200" baseline="0"/>
            <a:t>COMPETÊNCIA DO </a:t>
          </a:r>
          <a:r>
            <a:rPr lang="pt-BR" sz="2400" kern="1200"/>
            <a:t>STJ PARA DIRIMIR CONFLITOS ENTRE OS ENTES ACERCA DO IBS E CBS</a:t>
          </a:r>
          <a:endParaRPr lang="en-US" sz="2400" kern="1200"/>
        </a:p>
      </dsp:txBody>
      <dsp:txXfrm>
        <a:off x="1591264" y="3444883"/>
        <a:ext cx="5101549" cy="13777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5B005-1047-4B4B-8FA8-4BD25380B660}">
      <dsp:nvSpPr>
        <dsp:cNvPr id="0" name=""/>
        <dsp:cNvSpPr/>
      </dsp:nvSpPr>
      <dsp:spPr>
        <a:xfrm>
          <a:off x="0" y="2227"/>
          <a:ext cx="6692813" cy="6464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/>
            <a:t>EM TERMOS PROCESSUAIS:   </a:t>
          </a:r>
          <a:endParaRPr lang="en-US" sz="1700" kern="1200"/>
        </a:p>
      </dsp:txBody>
      <dsp:txXfrm>
        <a:off x="31556" y="33783"/>
        <a:ext cx="6629701" cy="583313"/>
      </dsp:txXfrm>
    </dsp:sp>
    <dsp:sp modelId="{D912C390-43E4-4657-9D16-C8C677B596AA}">
      <dsp:nvSpPr>
        <dsp:cNvPr id="0" name=""/>
        <dsp:cNvSpPr/>
      </dsp:nvSpPr>
      <dsp:spPr>
        <a:xfrm>
          <a:off x="0" y="697612"/>
          <a:ext cx="6692813" cy="646425"/>
        </a:xfrm>
        <a:prstGeom prst="roundRect">
          <a:avLst/>
        </a:prstGeom>
        <a:gradFill rotWithShape="0">
          <a:gsLst>
            <a:gs pos="0">
              <a:schemeClr val="accent2">
                <a:hueOff val="-452075"/>
                <a:satOff val="-276"/>
                <a:lumOff val="1078"/>
                <a:alphaOff val="0"/>
                <a:tint val="96000"/>
                <a:lumMod val="100000"/>
              </a:schemeClr>
            </a:gs>
            <a:gs pos="78000">
              <a:schemeClr val="accent2">
                <a:hueOff val="-452075"/>
                <a:satOff val="-276"/>
                <a:lumOff val="107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EMPRESAS QUE VENDEM PARA TODO BRASIL– TERIAM QUE AJUIZAR EM TODOS OS ESTADOS OU MUNICÍPIOS DO DESTINO?</a:t>
          </a:r>
          <a:endParaRPr lang="en-US" sz="1700" kern="1200"/>
        </a:p>
      </dsp:txBody>
      <dsp:txXfrm>
        <a:off x="31556" y="729168"/>
        <a:ext cx="6629701" cy="583313"/>
      </dsp:txXfrm>
    </dsp:sp>
    <dsp:sp modelId="{9D56DBCF-B26A-46D5-B767-E133279EDF1A}">
      <dsp:nvSpPr>
        <dsp:cNvPr id="0" name=""/>
        <dsp:cNvSpPr/>
      </dsp:nvSpPr>
      <dsp:spPr>
        <a:xfrm>
          <a:off x="0" y="1392997"/>
          <a:ext cx="6692813" cy="646425"/>
        </a:xfrm>
        <a:prstGeom prst="roundRect">
          <a:avLst/>
        </a:prstGeom>
        <a:gradFill rotWithShape="0">
          <a:gsLst>
            <a:gs pos="0">
              <a:schemeClr val="accent2">
                <a:hueOff val="-904150"/>
                <a:satOff val="-552"/>
                <a:lumOff val="2157"/>
                <a:alphaOff val="0"/>
                <a:tint val="96000"/>
                <a:lumMod val="100000"/>
              </a:schemeClr>
            </a:gs>
            <a:gs pos="78000">
              <a:schemeClr val="accent2">
                <a:hueOff val="-904150"/>
                <a:satOff val="-552"/>
                <a:lumOff val="215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COMITÊ GESTOR COMO SUBSTITUTO PROCESSUAL?</a:t>
          </a:r>
          <a:endParaRPr lang="en-US" sz="1700" kern="1200"/>
        </a:p>
      </dsp:txBody>
      <dsp:txXfrm>
        <a:off x="31556" y="1424553"/>
        <a:ext cx="6629701" cy="583313"/>
      </dsp:txXfrm>
    </dsp:sp>
    <dsp:sp modelId="{1F11201C-F102-4420-AC06-439EDB29533C}">
      <dsp:nvSpPr>
        <dsp:cNvPr id="0" name=""/>
        <dsp:cNvSpPr/>
      </dsp:nvSpPr>
      <dsp:spPr>
        <a:xfrm>
          <a:off x="0" y="2088382"/>
          <a:ext cx="6692813" cy="646425"/>
        </a:xfrm>
        <a:prstGeom prst="round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i="0" kern="1200" baseline="0"/>
            <a:t>JF SERÁ O FORO COMPETENTE PARA DIRIMIR CONTROVÉRSIAS ENTRE IBS E CBS?  </a:t>
          </a:r>
          <a:endParaRPr lang="en-US" sz="1700" kern="1200"/>
        </a:p>
      </dsp:txBody>
      <dsp:txXfrm>
        <a:off x="31556" y="2119938"/>
        <a:ext cx="6629701" cy="583313"/>
      </dsp:txXfrm>
    </dsp:sp>
    <dsp:sp modelId="{89A27FA7-4E25-433B-A92D-11527CD71F64}">
      <dsp:nvSpPr>
        <dsp:cNvPr id="0" name=""/>
        <dsp:cNvSpPr/>
      </dsp:nvSpPr>
      <dsp:spPr>
        <a:xfrm>
          <a:off x="0" y="2783767"/>
          <a:ext cx="6692813" cy="646425"/>
        </a:xfrm>
        <a:prstGeom prst="roundRect">
          <a:avLst/>
        </a:prstGeom>
        <a:gradFill rotWithShape="0">
          <a:gsLst>
            <a:gs pos="0">
              <a:schemeClr val="accent2">
                <a:hueOff val="-1808300"/>
                <a:satOff val="-1104"/>
                <a:lumOff val="4314"/>
                <a:alphaOff val="0"/>
                <a:tint val="96000"/>
                <a:lumMod val="100000"/>
              </a:schemeClr>
            </a:gs>
            <a:gs pos="78000">
              <a:schemeClr val="accent2">
                <a:hueOff val="-1808300"/>
                <a:satOff val="-1104"/>
                <a:lumOff val="431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ONDE AJUIZAR EF? </a:t>
          </a:r>
          <a:endParaRPr lang="en-US" sz="1700" kern="1200"/>
        </a:p>
      </dsp:txBody>
      <dsp:txXfrm>
        <a:off x="31556" y="2815323"/>
        <a:ext cx="6629701" cy="583313"/>
      </dsp:txXfrm>
    </dsp:sp>
    <dsp:sp modelId="{B455C9F9-3C03-4652-8C6E-1B65748AB90D}">
      <dsp:nvSpPr>
        <dsp:cNvPr id="0" name=""/>
        <dsp:cNvSpPr/>
      </dsp:nvSpPr>
      <dsp:spPr>
        <a:xfrm>
          <a:off x="0" y="3479152"/>
          <a:ext cx="6692813" cy="646425"/>
        </a:xfrm>
        <a:prstGeom prst="roundRect">
          <a:avLst/>
        </a:prstGeom>
        <a:gradFill rotWithShape="0">
          <a:gsLst>
            <a:gs pos="0">
              <a:schemeClr val="accent2">
                <a:hueOff val="-2260375"/>
                <a:satOff val="-1380"/>
                <a:lumOff val="5392"/>
                <a:alphaOff val="0"/>
                <a:tint val="96000"/>
                <a:lumMod val="100000"/>
              </a:schemeClr>
            </a:gs>
            <a:gs pos="78000">
              <a:schemeClr val="accent2">
                <a:hueOff val="-2260375"/>
                <a:satOff val="-1380"/>
                <a:lumOff val="539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AUTORIDADE COATORA EM MS?</a:t>
          </a:r>
          <a:endParaRPr lang="en-US" sz="1700" kern="1200"/>
        </a:p>
      </dsp:txBody>
      <dsp:txXfrm>
        <a:off x="31556" y="3510708"/>
        <a:ext cx="6629701" cy="583313"/>
      </dsp:txXfrm>
    </dsp:sp>
    <dsp:sp modelId="{E8825758-36F9-4459-8F33-F73823FB9FD4}">
      <dsp:nvSpPr>
        <dsp:cNvPr id="0" name=""/>
        <dsp:cNvSpPr/>
      </dsp:nvSpPr>
      <dsp:spPr>
        <a:xfrm>
          <a:off x="0" y="4174537"/>
          <a:ext cx="6692813" cy="646425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PAGAMENTO DE PRECATÓRIOS?</a:t>
          </a:r>
          <a:endParaRPr lang="en-US" sz="1700" kern="1200"/>
        </a:p>
      </dsp:txBody>
      <dsp:txXfrm>
        <a:off x="31556" y="4206093"/>
        <a:ext cx="6629701" cy="58331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6AA43-6EF4-4307-A84F-1561B731C713}">
      <dsp:nvSpPr>
        <dsp:cNvPr id="0" name=""/>
        <dsp:cNvSpPr/>
      </dsp:nvSpPr>
      <dsp:spPr>
        <a:xfrm>
          <a:off x="2817" y="593689"/>
          <a:ext cx="2235464" cy="13412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MANTER TUDO COMO ESTÁ? </a:t>
          </a:r>
          <a:endParaRPr lang="en-US" sz="1800" kern="1200"/>
        </a:p>
      </dsp:txBody>
      <dsp:txXfrm>
        <a:off x="2817" y="593689"/>
        <a:ext cx="2235464" cy="1341278"/>
      </dsp:txXfrm>
    </dsp:sp>
    <dsp:sp modelId="{41B20DE4-36E1-441B-BB63-E25D12DBD8A0}">
      <dsp:nvSpPr>
        <dsp:cNvPr id="0" name=""/>
        <dsp:cNvSpPr/>
      </dsp:nvSpPr>
      <dsp:spPr>
        <a:xfrm>
          <a:off x="2461828" y="593689"/>
          <a:ext cx="2235464" cy="13412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CRIAÇÃO DE UM FORO NACIONAL – PRECISA DE PEC</a:t>
          </a:r>
          <a:endParaRPr lang="en-US" sz="1800" kern="1200"/>
        </a:p>
      </dsp:txBody>
      <dsp:txXfrm>
        <a:off x="2461828" y="593689"/>
        <a:ext cx="2235464" cy="1341278"/>
      </dsp:txXfrm>
    </dsp:sp>
    <dsp:sp modelId="{A766E2D7-2BA2-47F9-92FA-97FC5EF4EFEC}">
      <dsp:nvSpPr>
        <dsp:cNvPr id="0" name=""/>
        <dsp:cNvSpPr/>
      </dsp:nvSpPr>
      <dsp:spPr>
        <a:xfrm>
          <a:off x="4920839" y="593689"/>
          <a:ext cx="2235464" cy="13412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TRIBUTOS IDÊNTICOS – DECISOES UNIFORMES</a:t>
          </a:r>
          <a:endParaRPr lang="en-US" sz="1800" kern="1200"/>
        </a:p>
      </dsp:txBody>
      <dsp:txXfrm>
        <a:off x="4920839" y="593689"/>
        <a:ext cx="2235464" cy="1341278"/>
      </dsp:txXfrm>
    </dsp:sp>
    <dsp:sp modelId="{9D68BAE2-34B7-4851-B62F-B39CF81B7DA5}">
      <dsp:nvSpPr>
        <dsp:cNvPr id="0" name=""/>
        <dsp:cNvSpPr/>
      </dsp:nvSpPr>
      <dsp:spPr>
        <a:xfrm>
          <a:off x="7379850" y="593689"/>
          <a:ext cx="2235464" cy="13412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ESPECIALIZAÇÃO DA JUSTIÇA PARA MATÉRIA TRIBUTÁRIA </a:t>
          </a:r>
          <a:endParaRPr lang="en-US" sz="1800" kern="1200"/>
        </a:p>
      </dsp:txBody>
      <dsp:txXfrm>
        <a:off x="7379850" y="593689"/>
        <a:ext cx="2235464" cy="1341278"/>
      </dsp:txXfrm>
    </dsp:sp>
    <dsp:sp modelId="{E2E4FBDA-C7E9-4CBC-8F13-1AD287DECF17}">
      <dsp:nvSpPr>
        <dsp:cNvPr id="0" name=""/>
        <dsp:cNvSpPr/>
      </dsp:nvSpPr>
      <dsp:spPr>
        <a:xfrm>
          <a:off x="2817" y="2158514"/>
          <a:ext cx="2235464" cy="13412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JULGAMENTOS COM TEMPORALIDADE SEMELHANTE</a:t>
          </a:r>
          <a:endParaRPr lang="en-US" sz="1800" kern="1200"/>
        </a:p>
      </dsp:txBody>
      <dsp:txXfrm>
        <a:off x="2817" y="2158514"/>
        <a:ext cx="2235464" cy="1341278"/>
      </dsp:txXfrm>
    </dsp:sp>
    <dsp:sp modelId="{DF304485-8B2B-48C4-8900-1CBEF4513B6E}">
      <dsp:nvSpPr>
        <dsp:cNvPr id="0" name=""/>
        <dsp:cNvSpPr/>
      </dsp:nvSpPr>
      <dsp:spPr>
        <a:xfrm>
          <a:off x="2461828" y="2158514"/>
          <a:ext cx="2235464" cy="13412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GRUPO DE TRABALHO DO CNJ</a:t>
          </a:r>
          <a:endParaRPr lang="en-US" sz="1800" kern="1200"/>
        </a:p>
      </dsp:txBody>
      <dsp:txXfrm>
        <a:off x="2461828" y="2158514"/>
        <a:ext cx="2235464" cy="1341278"/>
      </dsp:txXfrm>
    </dsp:sp>
    <dsp:sp modelId="{AFD98164-85CB-45E3-8E59-56E50D4C2B38}">
      <dsp:nvSpPr>
        <dsp:cNvPr id="0" name=""/>
        <dsp:cNvSpPr/>
      </dsp:nvSpPr>
      <dsp:spPr>
        <a:xfrm>
          <a:off x="4920839" y="2158514"/>
          <a:ext cx="2235464" cy="13412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APROVAÇÃO DO PLs QUE TRATAM DA REFORMA DO PROCESSO TRIBUTÁRIO</a:t>
          </a:r>
          <a:endParaRPr lang="en-US" sz="1800" kern="1200"/>
        </a:p>
      </dsp:txBody>
      <dsp:txXfrm>
        <a:off x="4920839" y="2158514"/>
        <a:ext cx="2235464" cy="1341278"/>
      </dsp:txXfrm>
    </dsp:sp>
    <dsp:sp modelId="{3098C7B3-0806-4828-99B0-B9CE439BF09F}">
      <dsp:nvSpPr>
        <dsp:cNvPr id="0" name=""/>
        <dsp:cNvSpPr/>
      </dsp:nvSpPr>
      <dsp:spPr>
        <a:xfrm>
          <a:off x="7379850" y="2158514"/>
          <a:ext cx="2235464" cy="13412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INVESTIR NO AVANÇO DA JUSTIÇA MULTIPORTAS </a:t>
          </a:r>
          <a:endParaRPr lang="en-US" sz="1800" kern="1200"/>
        </a:p>
      </dsp:txBody>
      <dsp:txXfrm>
        <a:off x="7379850" y="2158514"/>
        <a:ext cx="2235464" cy="13412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74CC4-D426-4149-A01B-76B4E083EFC8}">
      <dsp:nvSpPr>
        <dsp:cNvPr id="0" name=""/>
        <dsp:cNvSpPr/>
      </dsp:nvSpPr>
      <dsp:spPr>
        <a:xfrm>
          <a:off x="0" y="571274"/>
          <a:ext cx="6692813" cy="842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/>
            <a:t>OBRIGADA!</a:t>
          </a:r>
          <a:endParaRPr lang="en-US" sz="3600" kern="1200"/>
        </a:p>
      </dsp:txBody>
      <dsp:txXfrm>
        <a:off x="41123" y="612397"/>
        <a:ext cx="6610567" cy="760154"/>
      </dsp:txXfrm>
    </dsp:sp>
    <dsp:sp modelId="{BCC76236-46A9-43BC-9C8C-9A1FF65D403D}">
      <dsp:nvSpPr>
        <dsp:cNvPr id="0" name=""/>
        <dsp:cNvSpPr/>
      </dsp:nvSpPr>
      <dsp:spPr>
        <a:xfrm>
          <a:off x="0" y="1517354"/>
          <a:ext cx="6692813" cy="842400"/>
        </a:xfrm>
        <a:prstGeom prst="roundRect">
          <a:avLst/>
        </a:prstGeom>
        <a:gradFill rotWithShape="0">
          <a:gsLst>
            <a:gs pos="0">
              <a:schemeClr val="accent2">
                <a:hueOff val="-904150"/>
                <a:satOff val="-552"/>
                <a:lumOff val="2157"/>
                <a:alphaOff val="0"/>
                <a:tint val="96000"/>
                <a:lumMod val="100000"/>
              </a:schemeClr>
            </a:gs>
            <a:gs pos="78000">
              <a:schemeClr val="accent2">
                <a:hueOff val="-904150"/>
                <a:satOff val="-552"/>
                <a:lumOff val="215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/>
            <a:t>Juliana Furtado Costa Araujo</a:t>
          </a:r>
          <a:endParaRPr lang="en-US" sz="3600" kern="1200"/>
        </a:p>
      </dsp:txBody>
      <dsp:txXfrm>
        <a:off x="41123" y="1558477"/>
        <a:ext cx="6610567" cy="760154"/>
      </dsp:txXfrm>
    </dsp:sp>
    <dsp:sp modelId="{53CC2286-380E-407D-861B-F05172A7D934}">
      <dsp:nvSpPr>
        <dsp:cNvPr id="0" name=""/>
        <dsp:cNvSpPr/>
      </dsp:nvSpPr>
      <dsp:spPr>
        <a:xfrm>
          <a:off x="0" y="2463434"/>
          <a:ext cx="6692813" cy="842400"/>
        </a:xfrm>
        <a:prstGeom prst="roundRect">
          <a:avLst/>
        </a:prstGeom>
        <a:gradFill rotWithShape="0">
          <a:gsLst>
            <a:gs pos="0">
              <a:schemeClr val="accent2">
                <a:hueOff val="-1808300"/>
                <a:satOff val="-1104"/>
                <a:lumOff val="4314"/>
                <a:alphaOff val="0"/>
                <a:tint val="96000"/>
                <a:lumMod val="100000"/>
              </a:schemeClr>
            </a:gs>
            <a:gs pos="78000">
              <a:schemeClr val="accent2">
                <a:hueOff val="-1808300"/>
                <a:satOff val="-1104"/>
                <a:lumOff val="431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/>
            <a:t>@julianafcosta</a:t>
          </a:r>
          <a:endParaRPr lang="en-US" sz="3600" kern="1200"/>
        </a:p>
      </dsp:txBody>
      <dsp:txXfrm>
        <a:off x="41123" y="2504557"/>
        <a:ext cx="6610567" cy="760154"/>
      </dsp:txXfrm>
    </dsp:sp>
    <dsp:sp modelId="{07F4D7E2-D976-4DFA-892E-836059D39266}">
      <dsp:nvSpPr>
        <dsp:cNvPr id="0" name=""/>
        <dsp:cNvSpPr/>
      </dsp:nvSpPr>
      <dsp:spPr>
        <a:xfrm>
          <a:off x="0" y="3409515"/>
          <a:ext cx="6692813" cy="84240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>
              <a:hlinkClick xmlns:r="http://schemas.openxmlformats.org/officeDocument/2006/relationships" r:id="rId1"/>
            </a:rPr>
            <a:t>LinkedIn Profile</a:t>
          </a:r>
          <a:endParaRPr lang="en-US" sz="3600" kern="1200"/>
        </a:p>
      </dsp:txBody>
      <dsp:txXfrm>
        <a:off x="41123" y="3450638"/>
        <a:ext cx="6610567" cy="760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09AF4-D5A8-4D9D-83DD-1929901323A3}">
      <dsp:nvSpPr>
        <dsp:cNvPr id="0" name=""/>
        <dsp:cNvSpPr/>
      </dsp:nvSpPr>
      <dsp:spPr>
        <a:xfrm>
          <a:off x="40599" y="0"/>
          <a:ext cx="3845051" cy="13191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 dirty="0"/>
            <a:t>Cenário de sua criação: </a:t>
          </a:r>
          <a:endParaRPr lang="en-US" sz="3900" kern="1200" dirty="0"/>
        </a:p>
      </dsp:txBody>
      <dsp:txXfrm>
        <a:off x="104996" y="64397"/>
        <a:ext cx="3716257" cy="1190394"/>
      </dsp:txXfrm>
    </dsp:sp>
    <dsp:sp modelId="{480B3DB0-842D-4A39-9DC6-70E11BF58A9F}">
      <dsp:nvSpPr>
        <dsp:cNvPr id="0" name=""/>
        <dsp:cNvSpPr/>
      </dsp:nvSpPr>
      <dsp:spPr>
        <a:xfrm>
          <a:off x="40599" y="1321609"/>
          <a:ext cx="3845051" cy="13191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Opção do legislador pelo IVA dual</a:t>
          </a:r>
          <a:endParaRPr lang="en-US" sz="2800" kern="1200" dirty="0"/>
        </a:p>
      </dsp:txBody>
      <dsp:txXfrm>
        <a:off x="104996" y="1386006"/>
        <a:ext cx="3716257" cy="1190394"/>
      </dsp:txXfrm>
    </dsp:sp>
    <dsp:sp modelId="{1DC2211A-AC55-42A8-B185-65D535D39718}">
      <dsp:nvSpPr>
        <dsp:cNvPr id="0" name=""/>
        <dsp:cNvSpPr/>
      </dsp:nvSpPr>
      <dsp:spPr>
        <a:xfrm>
          <a:off x="0" y="2461704"/>
          <a:ext cx="3845051" cy="13191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 dirty="0"/>
            <a:t>Novo modelo de Federação</a:t>
          </a:r>
          <a:endParaRPr lang="en-US" sz="3900" kern="1200" dirty="0"/>
        </a:p>
      </dsp:txBody>
      <dsp:txXfrm>
        <a:off x="64397" y="2526101"/>
        <a:ext cx="3716257" cy="1190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ADED1-7C15-42FD-B1D3-67BC947F7668}">
      <dsp:nvSpPr>
        <dsp:cNvPr id="0" name=""/>
        <dsp:cNvSpPr/>
      </dsp:nvSpPr>
      <dsp:spPr>
        <a:xfrm>
          <a:off x="0" y="0"/>
          <a:ext cx="372091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139E32-072B-45BA-BC41-D49898D9A599}">
      <dsp:nvSpPr>
        <dsp:cNvPr id="0" name=""/>
        <dsp:cNvSpPr/>
      </dsp:nvSpPr>
      <dsp:spPr>
        <a:xfrm>
          <a:off x="0" y="0"/>
          <a:ext cx="3720916" cy="178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Secretários de Fazenda de cada Estado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Já instalado em maio de 2025</a:t>
          </a:r>
        </a:p>
      </dsp:txBody>
      <dsp:txXfrm>
        <a:off x="0" y="0"/>
        <a:ext cx="3720916" cy="1780366"/>
      </dsp:txXfrm>
    </dsp:sp>
    <dsp:sp modelId="{EDD8DC83-286C-47EE-8067-8C44CD12D592}">
      <dsp:nvSpPr>
        <dsp:cNvPr id="0" name=""/>
        <dsp:cNvSpPr/>
      </dsp:nvSpPr>
      <dsp:spPr>
        <a:xfrm>
          <a:off x="0" y="1780366"/>
          <a:ext cx="372091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073929-D135-4E2C-9C83-A861181FB118}">
      <dsp:nvSpPr>
        <dsp:cNvPr id="0" name=""/>
        <dsp:cNvSpPr/>
      </dsp:nvSpPr>
      <dsp:spPr>
        <a:xfrm>
          <a:off x="0" y="1780366"/>
          <a:ext cx="3720916" cy="178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Eleição:  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14 representantes -votos por todos os  Municípios igualmente  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13 representantes -  voto por critério populacional 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Disputa entre FNP e CNM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</dsp:txBody>
      <dsp:txXfrm>
        <a:off x="0" y="1780366"/>
        <a:ext cx="3720916" cy="17803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C1611-76AF-4398-8CF4-04AD8389420E}">
      <dsp:nvSpPr>
        <dsp:cNvPr id="0" name=""/>
        <dsp:cNvSpPr/>
      </dsp:nvSpPr>
      <dsp:spPr>
        <a:xfrm>
          <a:off x="0" y="1698"/>
          <a:ext cx="9618133" cy="8610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875A9-8FAE-4D71-916C-906D0BA8B1A2}">
      <dsp:nvSpPr>
        <dsp:cNvPr id="0" name=""/>
        <dsp:cNvSpPr/>
      </dsp:nvSpPr>
      <dsp:spPr>
        <a:xfrm>
          <a:off x="260473" y="195439"/>
          <a:ext cx="473588" cy="4735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38C95-222C-4C49-B34A-F584C12C0BA3}">
      <dsp:nvSpPr>
        <dsp:cNvPr id="0" name=""/>
        <dsp:cNvSpPr/>
      </dsp:nvSpPr>
      <dsp:spPr>
        <a:xfrm>
          <a:off x="994536" y="1698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1. Administrativa: quadro mínimo de estrutura para seu funcionamento (empregados públicos) a ser criado pela LC. </a:t>
          </a:r>
          <a:endParaRPr lang="en-US" sz="1700" kern="1200" dirty="0"/>
        </a:p>
      </dsp:txBody>
      <dsp:txXfrm>
        <a:off x="994536" y="1698"/>
        <a:ext cx="8623596" cy="861070"/>
      </dsp:txXfrm>
    </dsp:sp>
    <dsp:sp modelId="{9BD3CC29-F271-44CF-B69D-F0C812E6FDEC}">
      <dsp:nvSpPr>
        <dsp:cNvPr id="0" name=""/>
        <dsp:cNvSpPr/>
      </dsp:nvSpPr>
      <dsp:spPr>
        <a:xfrm>
          <a:off x="0" y="1078036"/>
          <a:ext cx="9618133" cy="8610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C4C08-EA71-41AC-8BB0-B3FA69753C48}">
      <dsp:nvSpPr>
        <dsp:cNvPr id="0" name=""/>
        <dsp:cNvSpPr/>
      </dsp:nvSpPr>
      <dsp:spPr>
        <a:xfrm>
          <a:off x="260473" y="1271777"/>
          <a:ext cx="473588" cy="4735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3FAC0-0023-4215-92ED-2109C0F4F9CC}">
      <dsp:nvSpPr>
        <dsp:cNvPr id="0" name=""/>
        <dsp:cNvSpPr/>
      </dsp:nvSpPr>
      <dsp:spPr>
        <a:xfrm>
          <a:off x="994536" y="1078036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2. Técnica: É vinculado a Estados e Municípios, mas tem um corpo de servidores responsáveis pelas análises técnicas. </a:t>
          </a:r>
          <a:r>
            <a:rPr lang="pt-BR" sz="1700" kern="1200" dirty="0" err="1"/>
            <a:t>Ex</a:t>
          </a:r>
          <a:r>
            <a:rPr lang="pt-BR" sz="1700" kern="1200" dirty="0"/>
            <a:t>: auditores e procuradores estaduais e municipais.</a:t>
          </a:r>
          <a:endParaRPr lang="en-US" sz="1700" kern="1200" dirty="0"/>
        </a:p>
      </dsp:txBody>
      <dsp:txXfrm>
        <a:off x="994536" y="1078036"/>
        <a:ext cx="8623596" cy="861070"/>
      </dsp:txXfrm>
    </dsp:sp>
    <dsp:sp modelId="{5C663481-C69F-4979-9ACD-F533148A5782}">
      <dsp:nvSpPr>
        <dsp:cNvPr id="0" name=""/>
        <dsp:cNvSpPr/>
      </dsp:nvSpPr>
      <dsp:spPr>
        <a:xfrm>
          <a:off x="0" y="2154374"/>
          <a:ext cx="9618133" cy="8610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DEEA6-C2BB-43CA-BBBC-F146A0E4E0C5}">
      <dsp:nvSpPr>
        <dsp:cNvPr id="0" name=""/>
        <dsp:cNvSpPr/>
      </dsp:nvSpPr>
      <dsp:spPr>
        <a:xfrm>
          <a:off x="260473" y="2348115"/>
          <a:ext cx="473588" cy="4735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2A713-BC49-472A-AD7E-20A9D02EFAD3}">
      <dsp:nvSpPr>
        <dsp:cNvPr id="0" name=""/>
        <dsp:cNvSpPr/>
      </dsp:nvSpPr>
      <dsp:spPr>
        <a:xfrm>
          <a:off x="994536" y="2154374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3. Financeira: mantidos por um percentual do IBS. Pergunta: quanto irá custar? Despesas com pessoal/ tecnologia e todo seu funcionamento. </a:t>
          </a:r>
          <a:endParaRPr lang="en-US" sz="1700" kern="1200" dirty="0"/>
        </a:p>
      </dsp:txBody>
      <dsp:txXfrm>
        <a:off x="994536" y="2154374"/>
        <a:ext cx="8623596" cy="861070"/>
      </dsp:txXfrm>
    </dsp:sp>
    <dsp:sp modelId="{C7C6F5F1-F5C2-43F6-B004-28FFDBDA0A1A}">
      <dsp:nvSpPr>
        <dsp:cNvPr id="0" name=""/>
        <dsp:cNvSpPr/>
      </dsp:nvSpPr>
      <dsp:spPr>
        <a:xfrm>
          <a:off x="0" y="3230712"/>
          <a:ext cx="9618133" cy="8610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5F28F-6011-46FE-A050-96270F67D3A0}">
      <dsp:nvSpPr>
        <dsp:cNvPr id="0" name=""/>
        <dsp:cNvSpPr/>
      </dsp:nvSpPr>
      <dsp:spPr>
        <a:xfrm>
          <a:off x="260473" y="3424453"/>
          <a:ext cx="473588" cy="4735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51DD5-268F-4015-AB66-A37E67F078EE}">
      <dsp:nvSpPr>
        <dsp:cNvPr id="0" name=""/>
        <dsp:cNvSpPr/>
      </dsp:nvSpPr>
      <dsp:spPr>
        <a:xfrm>
          <a:off x="994536" y="3230712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4. Orçamentária:  terá orçamento próprio aprovado por todos os Estados e Municípios – aprovação tácita, caso não haja rejeição  (50% mais 1) </a:t>
          </a:r>
          <a:endParaRPr lang="en-US" sz="1700" kern="1200" dirty="0"/>
        </a:p>
      </dsp:txBody>
      <dsp:txXfrm>
        <a:off x="994536" y="3230712"/>
        <a:ext cx="8623596" cy="8610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B4BFA-18BD-459F-BC93-98B2AAA0E0CD}">
      <dsp:nvSpPr>
        <dsp:cNvPr id="0" name=""/>
        <dsp:cNvSpPr/>
      </dsp:nvSpPr>
      <dsp:spPr>
        <a:xfrm>
          <a:off x="2360656" y="643735"/>
          <a:ext cx="4979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905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96396" y="686813"/>
        <a:ext cx="26425" cy="5285"/>
      </dsp:txXfrm>
    </dsp:sp>
    <dsp:sp modelId="{70137590-AB80-44AC-B2C8-6AFB985CF969}">
      <dsp:nvSpPr>
        <dsp:cNvPr id="0" name=""/>
        <dsp:cNvSpPr/>
      </dsp:nvSpPr>
      <dsp:spPr>
        <a:xfrm>
          <a:off x="64608" y="101"/>
          <a:ext cx="2297848" cy="1378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596" tIns="118190" rIns="112596" bIns="1181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Previsão constitucional de um único processo administrativo – art. 156-B </a:t>
          </a:r>
          <a:r>
            <a:rPr lang="pt-BR" sz="1400" b="1" i="0" kern="1200" dirty="0"/>
            <a:t>§ 8º</a:t>
          </a:r>
          <a:endParaRPr lang="en-US" sz="1400" b="1" kern="1200" dirty="0"/>
        </a:p>
      </dsp:txBody>
      <dsp:txXfrm>
        <a:off x="64608" y="101"/>
        <a:ext cx="2297848" cy="1378708"/>
      </dsp:txXfrm>
    </dsp:sp>
    <dsp:sp modelId="{67F91882-6F69-4A93-B330-FBF70CD7484F}">
      <dsp:nvSpPr>
        <dsp:cNvPr id="0" name=""/>
        <dsp:cNvSpPr/>
      </dsp:nvSpPr>
      <dsp:spPr>
        <a:xfrm>
          <a:off x="5187009" y="643735"/>
          <a:ext cx="4979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905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22749" y="686813"/>
        <a:ext cx="26425" cy="5285"/>
      </dsp:txXfrm>
    </dsp:sp>
    <dsp:sp modelId="{0785D719-1D8B-403D-8ED4-43884DE67BEC}">
      <dsp:nvSpPr>
        <dsp:cNvPr id="0" name=""/>
        <dsp:cNvSpPr/>
      </dsp:nvSpPr>
      <dsp:spPr>
        <a:xfrm>
          <a:off x="2890961" y="101"/>
          <a:ext cx="2297848" cy="1378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596" tIns="118190" rIns="112596" bIns="1181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Não foi a opção do legislador complementar  </a:t>
          </a:r>
          <a:endParaRPr lang="en-US" sz="1700" kern="1200"/>
        </a:p>
      </dsp:txBody>
      <dsp:txXfrm>
        <a:off x="2890961" y="101"/>
        <a:ext cx="2297848" cy="1378708"/>
      </dsp:txXfrm>
    </dsp:sp>
    <dsp:sp modelId="{B60BC27A-95EA-49F8-BE3B-8817475C668C}">
      <dsp:nvSpPr>
        <dsp:cNvPr id="0" name=""/>
        <dsp:cNvSpPr/>
      </dsp:nvSpPr>
      <dsp:spPr>
        <a:xfrm>
          <a:off x="8013363" y="643735"/>
          <a:ext cx="5625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8356" y="45720"/>
              </a:lnTo>
              <a:lnTo>
                <a:pt x="298356" y="111691"/>
              </a:lnTo>
              <a:lnTo>
                <a:pt x="562513" y="111691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79700" y="686813"/>
        <a:ext cx="29838" cy="5285"/>
      </dsp:txXfrm>
    </dsp:sp>
    <dsp:sp modelId="{712C46F3-7DE4-4DF1-A785-AA31643F17CA}">
      <dsp:nvSpPr>
        <dsp:cNvPr id="0" name=""/>
        <dsp:cNvSpPr/>
      </dsp:nvSpPr>
      <dsp:spPr>
        <a:xfrm>
          <a:off x="5717315" y="101"/>
          <a:ext cx="2297848" cy="1378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596" tIns="118190" rIns="112596" bIns="1181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PLP 108:</a:t>
          </a:r>
          <a:endParaRPr lang="en-US" sz="1700" kern="1200" dirty="0"/>
        </a:p>
      </dsp:txBody>
      <dsp:txXfrm>
        <a:off x="5717315" y="101"/>
        <a:ext cx="2297848" cy="1378708"/>
      </dsp:txXfrm>
    </dsp:sp>
    <dsp:sp modelId="{CB7049B5-8804-433E-8028-0C8B8876C33C}">
      <dsp:nvSpPr>
        <dsp:cNvPr id="0" name=""/>
        <dsp:cNvSpPr/>
      </dsp:nvSpPr>
      <dsp:spPr>
        <a:xfrm>
          <a:off x="1213532" y="1442981"/>
          <a:ext cx="8543668" cy="431933"/>
        </a:xfrm>
        <a:custGeom>
          <a:avLst/>
          <a:gdLst/>
          <a:ahLst/>
          <a:cxnLst/>
          <a:rect l="0" t="0" r="0" b="0"/>
          <a:pathLst>
            <a:path>
              <a:moveTo>
                <a:pt x="8543668" y="0"/>
              </a:moveTo>
              <a:lnTo>
                <a:pt x="8543668" y="233066"/>
              </a:lnTo>
              <a:lnTo>
                <a:pt x="0" y="233066"/>
              </a:lnTo>
              <a:lnTo>
                <a:pt x="0" y="431933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71462" y="1656305"/>
        <a:ext cx="427808" cy="5285"/>
      </dsp:txXfrm>
    </dsp:sp>
    <dsp:sp modelId="{9C4813C7-0D0C-4097-A51A-CD8559956622}">
      <dsp:nvSpPr>
        <dsp:cNvPr id="0" name=""/>
        <dsp:cNvSpPr/>
      </dsp:nvSpPr>
      <dsp:spPr>
        <a:xfrm>
          <a:off x="8608276" y="66072"/>
          <a:ext cx="2297848" cy="1378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596" tIns="118190" rIns="112596" bIns="1181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Estruturado no CG em três instâncias:</a:t>
          </a:r>
          <a:endParaRPr lang="en-US" sz="1700" kern="1200" dirty="0"/>
        </a:p>
      </dsp:txBody>
      <dsp:txXfrm>
        <a:off x="8608276" y="66072"/>
        <a:ext cx="2297848" cy="1378708"/>
      </dsp:txXfrm>
    </dsp:sp>
    <dsp:sp modelId="{BAF11B4A-A498-4C64-BE9F-98A721AD1F31}">
      <dsp:nvSpPr>
        <dsp:cNvPr id="0" name=""/>
        <dsp:cNvSpPr/>
      </dsp:nvSpPr>
      <dsp:spPr>
        <a:xfrm>
          <a:off x="2360656" y="2550949"/>
          <a:ext cx="4979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905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96396" y="2594026"/>
        <a:ext cx="26425" cy="5285"/>
      </dsp:txXfrm>
    </dsp:sp>
    <dsp:sp modelId="{B2D569BC-7EA5-444E-9531-6319BC1C49C9}">
      <dsp:nvSpPr>
        <dsp:cNvPr id="0" name=""/>
        <dsp:cNvSpPr/>
      </dsp:nvSpPr>
      <dsp:spPr>
        <a:xfrm>
          <a:off x="64608" y="1907315"/>
          <a:ext cx="2297848" cy="1378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596" tIns="118190" rIns="112596" bIns="1181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1ª Instância – julgamento das impugnações de forma paritária </a:t>
          </a:r>
          <a:endParaRPr lang="en-US" sz="1700" kern="1200"/>
        </a:p>
      </dsp:txBody>
      <dsp:txXfrm>
        <a:off x="64608" y="1907315"/>
        <a:ext cx="2297848" cy="1378708"/>
      </dsp:txXfrm>
    </dsp:sp>
    <dsp:sp modelId="{BE4B90A1-DFE9-48B8-A8E3-351A2833FDED}">
      <dsp:nvSpPr>
        <dsp:cNvPr id="0" name=""/>
        <dsp:cNvSpPr/>
      </dsp:nvSpPr>
      <dsp:spPr>
        <a:xfrm>
          <a:off x="5187009" y="2550949"/>
          <a:ext cx="4979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905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22749" y="2594026"/>
        <a:ext cx="26425" cy="5285"/>
      </dsp:txXfrm>
    </dsp:sp>
    <dsp:sp modelId="{7BB6D09D-CC04-4DEA-9B39-2E284055E045}">
      <dsp:nvSpPr>
        <dsp:cNvPr id="0" name=""/>
        <dsp:cNvSpPr/>
      </dsp:nvSpPr>
      <dsp:spPr>
        <a:xfrm>
          <a:off x="2890961" y="1907315"/>
          <a:ext cx="2297848" cy="1378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596" tIns="118190" rIns="112596" bIns="1181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2ª Instância – julgamento paritário de recursos das decisões dadas em 1ª instância</a:t>
          </a:r>
          <a:endParaRPr lang="en-US" sz="1700" kern="1200" dirty="0"/>
        </a:p>
      </dsp:txBody>
      <dsp:txXfrm>
        <a:off x="2890961" y="1907315"/>
        <a:ext cx="2297848" cy="1378708"/>
      </dsp:txXfrm>
    </dsp:sp>
    <dsp:sp modelId="{36218AFC-3613-4180-82A7-7474FA668EAB}">
      <dsp:nvSpPr>
        <dsp:cNvPr id="0" name=""/>
        <dsp:cNvSpPr/>
      </dsp:nvSpPr>
      <dsp:spPr>
        <a:xfrm>
          <a:off x="5717315" y="1907315"/>
          <a:ext cx="2297848" cy="1378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596" tIns="118190" rIns="112596" bIns="1181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3ª Instância – uniformização da jurisprudência </a:t>
          </a:r>
          <a:endParaRPr lang="en-US" sz="1700" kern="1200"/>
        </a:p>
      </dsp:txBody>
      <dsp:txXfrm>
        <a:off x="5717315" y="1907315"/>
        <a:ext cx="2297848" cy="13787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02FD3-0DC7-4B9E-89DF-C37546CF0C95}">
      <dsp:nvSpPr>
        <dsp:cNvPr id="0" name=""/>
        <dsp:cNvSpPr/>
      </dsp:nvSpPr>
      <dsp:spPr>
        <a:xfrm>
          <a:off x="20369" y="620"/>
          <a:ext cx="2526834" cy="15161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1ª Instância</a:t>
          </a:r>
          <a:endParaRPr lang="en-US" sz="1700" kern="1200"/>
        </a:p>
      </dsp:txBody>
      <dsp:txXfrm>
        <a:off x="20369" y="620"/>
        <a:ext cx="2526834" cy="1516100"/>
      </dsp:txXfrm>
    </dsp:sp>
    <dsp:sp modelId="{5C06E1B5-679C-42ED-AF64-879A4357D9ED}">
      <dsp:nvSpPr>
        <dsp:cNvPr id="0" name=""/>
        <dsp:cNvSpPr/>
      </dsp:nvSpPr>
      <dsp:spPr>
        <a:xfrm>
          <a:off x="2799886" y="620"/>
          <a:ext cx="2526834" cy="15161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Estruturas Virtuais</a:t>
          </a:r>
          <a:endParaRPr lang="en-US" sz="1700" kern="1200"/>
        </a:p>
      </dsp:txBody>
      <dsp:txXfrm>
        <a:off x="2799886" y="620"/>
        <a:ext cx="2526834" cy="1516100"/>
      </dsp:txXfrm>
    </dsp:sp>
    <dsp:sp modelId="{DBAFE3AD-06A3-448F-9C70-D91AB3297EEC}">
      <dsp:nvSpPr>
        <dsp:cNvPr id="0" name=""/>
        <dsp:cNvSpPr/>
      </dsp:nvSpPr>
      <dsp:spPr>
        <a:xfrm>
          <a:off x="5579404" y="620"/>
          <a:ext cx="2526834" cy="15161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Atuação colegiada e paritária </a:t>
          </a:r>
          <a:endParaRPr lang="en-US" sz="1700" kern="1200"/>
        </a:p>
      </dsp:txBody>
      <dsp:txXfrm>
        <a:off x="5579404" y="620"/>
        <a:ext cx="2526834" cy="1516100"/>
      </dsp:txXfrm>
    </dsp:sp>
    <dsp:sp modelId="{C9619BC2-039B-45C3-961F-E8DB1EEC3610}">
      <dsp:nvSpPr>
        <dsp:cNvPr id="0" name=""/>
        <dsp:cNvSpPr/>
      </dsp:nvSpPr>
      <dsp:spPr>
        <a:xfrm>
          <a:off x="8358921" y="620"/>
          <a:ext cx="2526834" cy="15161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Mínimo de 27 Câmaras de Julgamento com 4 servidores mais o Presidentes</a:t>
          </a:r>
          <a:endParaRPr lang="en-US" sz="1700" kern="1200"/>
        </a:p>
      </dsp:txBody>
      <dsp:txXfrm>
        <a:off x="8358921" y="620"/>
        <a:ext cx="2526834" cy="1516100"/>
      </dsp:txXfrm>
    </dsp:sp>
    <dsp:sp modelId="{49C68F17-29B6-4F93-97DC-C83B6D61AB22}">
      <dsp:nvSpPr>
        <dsp:cNvPr id="0" name=""/>
        <dsp:cNvSpPr/>
      </dsp:nvSpPr>
      <dsp:spPr>
        <a:xfrm>
          <a:off x="20369" y="1769404"/>
          <a:ext cx="2526834" cy="15161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2ª Instância</a:t>
          </a:r>
          <a:endParaRPr lang="en-US" sz="1700" kern="1200"/>
        </a:p>
      </dsp:txBody>
      <dsp:txXfrm>
        <a:off x="20369" y="1769404"/>
        <a:ext cx="2526834" cy="1516100"/>
      </dsp:txXfrm>
    </dsp:sp>
    <dsp:sp modelId="{0E8A8CE9-FE93-4316-8393-409B0C953643}">
      <dsp:nvSpPr>
        <dsp:cNvPr id="0" name=""/>
        <dsp:cNvSpPr/>
      </dsp:nvSpPr>
      <dsp:spPr>
        <a:xfrm>
          <a:off x="2799886" y="1769404"/>
          <a:ext cx="2526834" cy="15161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Estruturas virtuais</a:t>
          </a:r>
          <a:endParaRPr lang="en-US" sz="1700" kern="1200"/>
        </a:p>
      </dsp:txBody>
      <dsp:txXfrm>
        <a:off x="2799886" y="1769404"/>
        <a:ext cx="2526834" cy="1516100"/>
      </dsp:txXfrm>
    </dsp:sp>
    <dsp:sp modelId="{171143CA-90A3-4133-96AE-8D2AF3FDADDB}">
      <dsp:nvSpPr>
        <dsp:cNvPr id="0" name=""/>
        <dsp:cNvSpPr/>
      </dsp:nvSpPr>
      <dsp:spPr>
        <a:xfrm>
          <a:off x="5579404" y="1769404"/>
          <a:ext cx="2526834" cy="15161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Atuação colegiada e paritária </a:t>
          </a:r>
          <a:endParaRPr lang="en-US" sz="1700" kern="1200"/>
        </a:p>
      </dsp:txBody>
      <dsp:txXfrm>
        <a:off x="5579404" y="1769404"/>
        <a:ext cx="2526834" cy="1516100"/>
      </dsp:txXfrm>
    </dsp:sp>
    <dsp:sp modelId="{8148FB4C-F3CB-4C73-B4AB-06BEA9831807}">
      <dsp:nvSpPr>
        <dsp:cNvPr id="0" name=""/>
        <dsp:cNvSpPr/>
      </dsp:nvSpPr>
      <dsp:spPr>
        <a:xfrm>
          <a:off x="8358921" y="1769404"/>
          <a:ext cx="2526834" cy="15161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27 Câmaras de Julgamento com 4 servidores mais o Presidentes e 4 representantes dos contribuintes</a:t>
          </a:r>
          <a:endParaRPr lang="en-US" sz="1700" kern="1200"/>
        </a:p>
      </dsp:txBody>
      <dsp:txXfrm>
        <a:off x="8358921" y="1769404"/>
        <a:ext cx="2526834" cy="15161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D8001-EA3E-4056-A573-05BB6B9ADE6A}">
      <dsp:nvSpPr>
        <dsp:cNvPr id="0" name=""/>
        <dsp:cNvSpPr/>
      </dsp:nvSpPr>
      <dsp:spPr>
        <a:xfrm>
          <a:off x="0" y="0"/>
          <a:ext cx="7405962" cy="9778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Quem pode instaurar a uniformização dada relevantes e disseminadas controvérsias entre IBS e CBS ?</a:t>
          </a:r>
          <a:endParaRPr lang="en-US" sz="2400" kern="1200" dirty="0"/>
        </a:p>
      </dsp:txBody>
      <dsp:txXfrm>
        <a:off x="28640" y="28640"/>
        <a:ext cx="6236393" cy="920556"/>
      </dsp:txXfrm>
    </dsp:sp>
    <dsp:sp modelId="{5B07E725-E1FB-4DB7-86FF-A0F5ED2F81EA}">
      <dsp:nvSpPr>
        <dsp:cNvPr id="0" name=""/>
        <dsp:cNvSpPr/>
      </dsp:nvSpPr>
      <dsp:spPr>
        <a:xfrm>
          <a:off x="553042" y="1113647"/>
          <a:ext cx="7405962" cy="9778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Presidente do CG</a:t>
          </a:r>
          <a:endParaRPr lang="en-US" sz="2800" kern="1200" dirty="0"/>
        </a:p>
      </dsp:txBody>
      <dsp:txXfrm>
        <a:off x="581682" y="1142287"/>
        <a:ext cx="6160046" cy="920556"/>
      </dsp:txXfrm>
    </dsp:sp>
    <dsp:sp modelId="{3892DC5F-AAD5-4247-9866-517F1293EB02}">
      <dsp:nvSpPr>
        <dsp:cNvPr id="0" name=""/>
        <dsp:cNvSpPr/>
      </dsp:nvSpPr>
      <dsp:spPr>
        <a:xfrm>
          <a:off x="1106085" y="2227294"/>
          <a:ext cx="7405962" cy="9778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Ministro da Fazenda</a:t>
          </a:r>
          <a:endParaRPr lang="en-US" sz="2800" kern="1200" dirty="0"/>
        </a:p>
      </dsp:txBody>
      <dsp:txXfrm>
        <a:off x="1134725" y="2255934"/>
        <a:ext cx="6160046" cy="920556"/>
      </dsp:txXfrm>
    </dsp:sp>
    <dsp:sp modelId="{F1E3EC0C-86F9-40CA-893B-8AFA154B0F03}">
      <dsp:nvSpPr>
        <dsp:cNvPr id="0" name=""/>
        <dsp:cNvSpPr/>
      </dsp:nvSpPr>
      <dsp:spPr>
        <a:xfrm>
          <a:off x="1659127" y="3340941"/>
          <a:ext cx="7405962" cy="9778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Entidades representativas das categorias econômicas que nomeiam os representantes de contribuintes nos órgãos de julgamento  CG.</a:t>
          </a:r>
          <a:endParaRPr lang="en-US" sz="1900" kern="1200" dirty="0"/>
        </a:p>
      </dsp:txBody>
      <dsp:txXfrm>
        <a:off x="1687767" y="3369581"/>
        <a:ext cx="6160046" cy="920556"/>
      </dsp:txXfrm>
    </dsp:sp>
    <dsp:sp modelId="{0D88C2F8-2380-44B8-B2F2-7293671DC659}">
      <dsp:nvSpPr>
        <dsp:cNvPr id="0" name=""/>
        <dsp:cNvSpPr/>
      </dsp:nvSpPr>
      <dsp:spPr>
        <a:xfrm>
          <a:off x="2212170" y="4454588"/>
          <a:ext cx="7405962" cy="9778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A decisão será vinculante as Procuradorias </a:t>
          </a:r>
          <a:endParaRPr lang="en-US" sz="2800" kern="1200" dirty="0"/>
        </a:p>
      </dsp:txBody>
      <dsp:txXfrm>
        <a:off x="2240810" y="4483228"/>
        <a:ext cx="6160046" cy="920556"/>
      </dsp:txXfrm>
    </dsp:sp>
    <dsp:sp modelId="{E20A60AE-7B67-4C2A-A823-2D34D426932E}">
      <dsp:nvSpPr>
        <dsp:cNvPr id="0" name=""/>
        <dsp:cNvSpPr/>
      </dsp:nvSpPr>
      <dsp:spPr>
        <a:xfrm>
          <a:off x="6770368" y="714363"/>
          <a:ext cx="635593" cy="63559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6913376" y="714363"/>
        <a:ext cx="349577" cy="478284"/>
      </dsp:txXfrm>
    </dsp:sp>
    <dsp:sp modelId="{DC9EA9BC-E9E3-4C61-8D3A-DF88F1A58DEF}">
      <dsp:nvSpPr>
        <dsp:cNvPr id="0" name=""/>
        <dsp:cNvSpPr/>
      </dsp:nvSpPr>
      <dsp:spPr>
        <a:xfrm>
          <a:off x="7323411" y="1828011"/>
          <a:ext cx="635593" cy="63559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7466419" y="1828011"/>
        <a:ext cx="349577" cy="478284"/>
      </dsp:txXfrm>
    </dsp:sp>
    <dsp:sp modelId="{56CABE19-0F18-451F-8E3C-66C0EDD7FEF9}">
      <dsp:nvSpPr>
        <dsp:cNvPr id="0" name=""/>
        <dsp:cNvSpPr/>
      </dsp:nvSpPr>
      <dsp:spPr>
        <a:xfrm>
          <a:off x="7876453" y="2925360"/>
          <a:ext cx="635593" cy="63559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8019461" y="2925360"/>
        <a:ext cx="349577" cy="478284"/>
      </dsp:txXfrm>
    </dsp:sp>
    <dsp:sp modelId="{CC10290B-4BDF-492B-89C0-5FAFCF67AC70}">
      <dsp:nvSpPr>
        <dsp:cNvPr id="0" name=""/>
        <dsp:cNvSpPr/>
      </dsp:nvSpPr>
      <dsp:spPr>
        <a:xfrm>
          <a:off x="8429496" y="4049872"/>
          <a:ext cx="635593" cy="63559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8572504" y="4049872"/>
        <a:ext cx="349577" cy="4782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3E0EC-DC3B-4F68-BAA2-FCB8EA4EB382}">
      <dsp:nvSpPr>
        <dsp:cNvPr id="0" name=""/>
        <dsp:cNvSpPr/>
      </dsp:nvSpPr>
      <dsp:spPr>
        <a:xfrm>
          <a:off x="0" y="92677"/>
          <a:ext cx="6692813" cy="8745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A BASE DA TRIBUTAÇÃO SERÁ AMPLA</a:t>
          </a:r>
          <a:endParaRPr lang="en-US" sz="2300" kern="1200"/>
        </a:p>
      </dsp:txBody>
      <dsp:txXfrm>
        <a:off x="42693" y="135370"/>
        <a:ext cx="6607427" cy="789189"/>
      </dsp:txXfrm>
    </dsp:sp>
    <dsp:sp modelId="{937DD1A4-658B-49E1-A5D0-B674CB0D5E86}">
      <dsp:nvSpPr>
        <dsp:cNvPr id="0" name=""/>
        <dsp:cNvSpPr/>
      </dsp:nvSpPr>
      <dsp:spPr>
        <a:xfrm>
          <a:off x="0" y="1033492"/>
          <a:ext cx="6692813" cy="874575"/>
        </a:xfrm>
        <a:prstGeom prst="roundRect">
          <a:avLst/>
        </a:prstGeom>
        <a:gradFill rotWithShape="0">
          <a:gsLst>
            <a:gs pos="0">
              <a:schemeClr val="accent2">
                <a:hueOff val="-678113"/>
                <a:satOff val="-414"/>
                <a:lumOff val="1618"/>
                <a:alphaOff val="0"/>
                <a:tint val="96000"/>
                <a:lumMod val="100000"/>
              </a:schemeClr>
            </a:gs>
            <a:gs pos="78000">
              <a:schemeClr val="accent2">
                <a:hueOff val="-678113"/>
                <a:satOff val="-414"/>
                <a:lumOff val="161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AUSÊNCIA DE DISCUSSÃO SOBRE DIREITO A CRÉDITO</a:t>
          </a:r>
          <a:endParaRPr lang="en-US" sz="2300" kern="1200"/>
        </a:p>
      </dsp:txBody>
      <dsp:txXfrm>
        <a:off x="42693" y="1076185"/>
        <a:ext cx="6607427" cy="789189"/>
      </dsp:txXfrm>
    </dsp:sp>
    <dsp:sp modelId="{4E92244E-CFF2-48C8-8088-6E4397D35CA6}">
      <dsp:nvSpPr>
        <dsp:cNvPr id="0" name=""/>
        <dsp:cNvSpPr/>
      </dsp:nvSpPr>
      <dsp:spPr>
        <a:xfrm>
          <a:off x="0" y="1974307"/>
          <a:ext cx="6692813" cy="874575"/>
        </a:xfrm>
        <a:prstGeom prst="round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TRIBUTAÇÃO NO DESTINO</a:t>
          </a:r>
          <a:endParaRPr lang="en-US" sz="2300" kern="1200"/>
        </a:p>
      </dsp:txBody>
      <dsp:txXfrm>
        <a:off x="42693" y="2017000"/>
        <a:ext cx="6607427" cy="789189"/>
      </dsp:txXfrm>
    </dsp:sp>
    <dsp:sp modelId="{BA8360FF-1FFA-4D3F-B9FD-FFFA37ACA1C5}">
      <dsp:nvSpPr>
        <dsp:cNvPr id="0" name=""/>
        <dsp:cNvSpPr/>
      </dsp:nvSpPr>
      <dsp:spPr>
        <a:xfrm>
          <a:off x="0" y="2915122"/>
          <a:ext cx="6692813" cy="874575"/>
        </a:xfrm>
        <a:prstGeom prst="roundRect">
          <a:avLst/>
        </a:prstGeom>
        <a:gradFill rotWithShape="0">
          <a:gsLst>
            <a:gs pos="0">
              <a:schemeClr val="accent2">
                <a:hueOff val="-2034338"/>
                <a:satOff val="-1242"/>
                <a:lumOff val="4853"/>
                <a:alphaOff val="0"/>
                <a:tint val="96000"/>
                <a:lumMod val="100000"/>
              </a:schemeClr>
            </a:gs>
            <a:gs pos="78000">
              <a:schemeClr val="accent2">
                <a:hueOff val="-2034338"/>
                <a:satOff val="-1242"/>
                <a:lumOff val="4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ALÍQUOTA ÚNICA</a:t>
          </a:r>
          <a:endParaRPr lang="en-US" sz="2300" kern="1200"/>
        </a:p>
      </dsp:txBody>
      <dsp:txXfrm>
        <a:off x="42693" y="2957815"/>
        <a:ext cx="6607427" cy="789189"/>
      </dsp:txXfrm>
    </dsp:sp>
    <dsp:sp modelId="{E69C81AC-324C-4C0C-8229-42171C355AE6}">
      <dsp:nvSpPr>
        <dsp:cNvPr id="0" name=""/>
        <dsp:cNvSpPr/>
      </dsp:nvSpPr>
      <dsp:spPr>
        <a:xfrm>
          <a:off x="0" y="3855937"/>
          <a:ext cx="6692813" cy="874575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DIMINUIÇÀO DE EXECUÇÕES FISCAIS POR CONTA DO SPLIT PAYMENT</a:t>
          </a:r>
          <a:endParaRPr lang="en-US" sz="2300" kern="1200"/>
        </a:p>
      </dsp:txBody>
      <dsp:txXfrm>
        <a:off x="42693" y="3898630"/>
        <a:ext cx="6607427" cy="7891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54114-C5D9-4739-B526-8D19AB2E177F}">
      <dsp:nvSpPr>
        <dsp:cNvPr id="0" name=""/>
        <dsp:cNvSpPr/>
      </dsp:nvSpPr>
      <dsp:spPr>
        <a:xfrm>
          <a:off x="0" y="3768"/>
          <a:ext cx="6692813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FA83B-FF14-4A07-8134-D29E145FEB8B}">
      <dsp:nvSpPr>
        <dsp:cNvPr id="0" name=""/>
        <dsp:cNvSpPr/>
      </dsp:nvSpPr>
      <dsp:spPr>
        <a:xfrm>
          <a:off x="242789" y="184355"/>
          <a:ext cx="441434" cy="4414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39A04-DD06-4F91-9857-2F88AED4645E}">
      <dsp:nvSpPr>
        <dsp:cNvPr id="0" name=""/>
        <dsp:cNvSpPr/>
      </dsp:nvSpPr>
      <dsp:spPr>
        <a:xfrm>
          <a:off x="927013" y="3768"/>
          <a:ext cx="5765800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NOVO CONTENCIOSO</a:t>
          </a:r>
          <a:endParaRPr lang="en-US" sz="1900" kern="1200" dirty="0"/>
        </a:p>
      </dsp:txBody>
      <dsp:txXfrm>
        <a:off x="927013" y="3768"/>
        <a:ext cx="5765800" cy="802608"/>
      </dsp:txXfrm>
    </dsp:sp>
    <dsp:sp modelId="{42F734AA-D9B6-49D7-8CF4-AE88BEB1AEE8}">
      <dsp:nvSpPr>
        <dsp:cNvPr id="0" name=""/>
        <dsp:cNvSpPr/>
      </dsp:nvSpPr>
      <dsp:spPr>
        <a:xfrm>
          <a:off x="0" y="1007029"/>
          <a:ext cx="6692813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94F32-47B7-4B16-9A5E-F39C819ACC4D}">
      <dsp:nvSpPr>
        <dsp:cNvPr id="0" name=""/>
        <dsp:cNvSpPr/>
      </dsp:nvSpPr>
      <dsp:spPr>
        <a:xfrm>
          <a:off x="242789" y="1187616"/>
          <a:ext cx="441434" cy="4414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AEB87-A302-4791-8D81-82A7ACD28133}">
      <dsp:nvSpPr>
        <dsp:cNvPr id="0" name=""/>
        <dsp:cNvSpPr/>
      </dsp:nvSpPr>
      <dsp:spPr>
        <a:xfrm>
          <a:off x="927013" y="1007029"/>
          <a:ext cx="5765800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SPLITY PAYMENT</a:t>
          </a:r>
          <a:endParaRPr lang="en-US" sz="1900" kern="1200"/>
        </a:p>
      </dsp:txBody>
      <dsp:txXfrm>
        <a:off x="927013" y="1007029"/>
        <a:ext cx="5765800" cy="802608"/>
      </dsp:txXfrm>
    </dsp:sp>
    <dsp:sp modelId="{262A8DC6-E54D-42A5-BE29-FAB42233CF42}">
      <dsp:nvSpPr>
        <dsp:cNvPr id="0" name=""/>
        <dsp:cNvSpPr/>
      </dsp:nvSpPr>
      <dsp:spPr>
        <a:xfrm>
          <a:off x="0" y="2010290"/>
          <a:ext cx="6692813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C0A75-1E53-4954-BD02-E960DE5437D9}">
      <dsp:nvSpPr>
        <dsp:cNvPr id="0" name=""/>
        <dsp:cNvSpPr/>
      </dsp:nvSpPr>
      <dsp:spPr>
        <a:xfrm>
          <a:off x="242789" y="2190877"/>
          <a:ext cx="441434" cy="4414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1BE43-30B5-46D2-BF34-E01CF21CB2EF}">
      <dsp:nvSpPr>
        <dsp:cNvPr id="0" name=""/>
        <dsp:cNvSpPr/>
      </dsp:nvSpPr>
      <dsp:spPr>
        <a:xfrm>
          <a:off x="927013" y="2010290"/>
          <a:ext cx="5765800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CRÉDITOS ACUMULADOS</a:t>
          </a:r>
          <a:endParaRPr lang="en-US" sz="1900" kern="1200"/>
        </a:p>
      </dsp:txBody>
      <dsp:txXfrm>
        <a:off x="927013" y="2010290"/>
        <a:ext cx="5765800" cy="802608"/>
      </dsp:txXfrm>
    </dsp:sp>
    <dsp:sp modelId="{22BC153A-E765-49CC-B303-BE94255F43A2}">
      <dsp:nvSpPr>
        <dsp:cNvPr id="0" name=""/>
        <dsp:cNvSpPr/>
      </dsp:nvSpPr>
      <dsp:spPr>
        <a:xfrm>
          <a:off x="0" y="3013551"/>
          <a:ext cx="6692813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E73DC-DA80-49CB-A090-1156E102AF18}">
      <dsp:nvSpPr>
        <dsp:cNvPr id="0" name=""/>
        <dsp:cNvSpPr/>
      </dsp:nvSpPr>
      <dsp:spPr>
        <a:xfrm>
          <a:off x="242789" y="3194138"/>
          <a:ext cx="441434" cy="4414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D0FA9-C42A-413E-B7C0-691114C2B61F}">
      <dsp:nvSpPr>
        <dsp:cNvPr id="0" name=""/>
        <dsp:cNvSpPr/>
      </dsp:nvSpPr>
      <dsp:spPr>
        <a:xfrm>
          <a:off x="927013" y="3013551"/>
          <a:ext cx="5765800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CRÉDITOS DE BENS DE USO E CONSUMO</a:t>
          </a:r>
          <a:endParaRPr lang="en-US" sz="1900" kern="1200"/>
        </a:p>
      </dsp:txBody>
      <dsp:txXfrm>
        <a:off x="927013" y="3013551"/>
        <a:ext cx="5765800" cy="802608"/>
      </dsp:txXfrm>
    </dsp:sp>
    <dsp:sp modelId="{DE9319A0-C378-40D1-B56C-C4249AD56DCB}">
      <dsp:nvSpPr>
        <dsp:cNvPr id="0" name=""/>
        <dsp:cNvSpPr/>
      </dsp:nvSpPr>
      <dsp:spPr>
        <a:xfrm>
          <a:off x="0" y="4016812"/>
          <a:ext cx="6692813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25907-7F9C-43B6-9A7F-CAD67457407B}">
      <dsp:nvSpPr>
        <dsp:cNvPr id="0" name=""/>
        <dsp:cNvSpPr/>
      </dsp:nvSpPr>
      <dsp:spPr>
        <a:xfrm>
          <a:off x="242789" y="4197399"/>
          <a:ext cx="441434" cy="44143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93B95-E464-4454-A7C1-ECE1052B01B8}">
      <dsp:nvSpPr>
        <dsp:cNvPr id="0" name=""/>
        <dsp:cNvSpPr/>
      </dsp:nvSpPr>
      <dsp:spPr>
        <a:xfrm>
          <a:off x="927013" y="4016812"/>
          <a:ext cx="5765800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INTEGRAÇÃO DE INTERPRETAÇÃO ENTRE CBS E IBS</a:t>
          </a:r>
          <a:endParaRPr lang="en-US" sz="1900" kern="1200" dirty="0"/>
        </a:p>
      </dsp:txBody>
      <dsp:txXfrm>
        <a:off x="927013" y="4016812"/>
        <a:ext cx="5765800" cy="802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5DB32ED1-F310-4D41-8674-6BB1DBCD8C01}" type="datetimeyyyy">
              <a:rPr lang="pt-BR" smtClean="0"/>
              <a:t>2025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420BD0AB-C59E-4A46-83D3-F07787446BA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2949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812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6458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01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771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890380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267097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140565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486027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292314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988686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834715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15753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orma Livre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" name="Forma Livre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orma Livre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4" name="Imagem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pt-BR" sz="36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pt-BR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pt-BR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pt-BR" sz="1800"/>
            </a:lvl3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sz="45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sz="1600" dirty="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orma livre: Forma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/>
            </a:p>
          </p:txBody>
        </p:sp>
        <p:sp>
          <p:nvSpPr>
            <p:cNvPr id="15" name="Forma livre: Forma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m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pt-BR" sz="3600" b="1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pt-BR" sz="1800"/>
            </a:lvl1pPr>
          </a:lstStyle>
          <a:p>
            <a:pPr lvl="0" rtl="0"/>
            <a:r>
              <a:rPr lang="pt-BR"/>
              <a:t>Clique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 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sz="450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sz="1600" dirty="0"/>
          </a:p>
        </p:txBody>
      </p:sp>
      <p:sp>
        <p:nvSpPr>
          <p:cNvPr id="36" name="Forma Livre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3" name="Forma Livre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lvl="0" algn="ctr" rtl="0"/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pt-BR" sz="3600"/>
            </a:lvl1pPr>
          </a:lstStyle>
          <a:p>
            <a:pPr rtl="0"/>
            <a:r>
              <a:rPr lang="pt-BR"/>
              <a:t>Clique para adicionar o texto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pt-BR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pt-BR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pt-BR" sz="2400"/>
            </a:lvl3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</p:txBody>
      </p:sp>
      <p:sp>
        <p:nvSpPr>
          <p:cNvPr id="52" name="Espaço Reservado para Imagem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pt-BR" sz="1800"/>
            </a:lvl1pPr>
          </a:lstStyle>
          <a:p>
            <a:pPr lvl="0" rtl="0"/>
            <a:r>
              <a:rPr lang="pt-BR"/>
              <a:t>Clique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281299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m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3" name="Forma livre: Forma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9" name="Forma Livre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31" name="Forma Livre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33" name="Imagem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pt-BR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pt-BR" sz="1800"/>
            </a:lvl1pPr>
            <a:lvl2pPr>
              <a:spcBef>
                <a:spcPts val="1000"/>
              </a:spcBef>
              <a:defRPr lang="pt-BR" sz="1800"/>
            </a:lvl2pPr>
            <a:lvl3pPr>
              <a:spcBef>
                <a:spcPts val="1000"/>
              </a:spcBef>
              <a:defRPr lang="pt-BR" sz="1800"/>
            </a:lvl3pPr>
            <a:lvl4pPr>
              <a:spcBef>
                <a:spcPts val="1000"/>
              </a:spcBef>
              <a:defRPr lang="pt-BR" sz="1800"/>
            </a:lvl4pPr>
            <a:lvl5pPr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8" name="Espaço Reservado para o Número do Slide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pt-BR" sz="36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1" name="Imagem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13" name="Imagem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orma livre: Forma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17" name="Imagem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19" name="Imagem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Espaço Reservado para o Número do Slide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pt-BR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pt-BR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pt-BR" sz="2400"/>
            </a:lvl3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a Livre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Forma Livre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Forma Livre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Título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pt-BR" sz="36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9" name="Espaço Reservado para o Número do Slide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23" name="Espaço Reservado para Conteúdo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pt-BR" sz="1800"/>
            </a:lvl1pPr>
            <a:lvl2pPr marL="283464" indent="-283464">
              <a:spcBef>
                <a:spcPts val="1000"/>
              </a:spcBef>
              <a:defRPr lang="pt-BR" sz="1800"/>
            </a:lvl2pPr>
            <a:lvl3pPr marL="283464" indent="-283464">
              <a:spcBef>
                <a:spcPts val="1000"/>
              </a:spcBef>
              <a:defRPr lang="pt-BR" sz="1800"/>
            </a:lvl3pPr>
            <a:lvl4pPr marL="283464" indent="-283464">
              <a:spcBef>
                <a:spcPts val="1000"/>
              </a:spcBef>
              <a:defRPr lang="pt-BR" sz="1800"/>
            </a:lvl4pPr>
            <a:lvl5pPr marL="283464" indent="-283464"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25" name="Espaço Reservado para Conteúdo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pt-BR" sz="1800"/>
            </a:lvl1pPr>
            <a:lvl2pPr marL="283464" indent="-283464">
              <a:spcBef>
                <a:spcPts val="1000"/>
              </a:spcBef>
              <a:defRPr lang="pt-BR" sz="1800"/>
            </a:lvl2pPr>
            <a:lvl3pPr marL="283464" indent="-283464">
              <a:spcBef>
                <a:spcPts val="1000"/>
              </a:spcBef>
              <a:defRPr lang="pt-BR" sz="1800"/>
            </a:lvl3pPr>
            <a:lvl4pPr marL="283464" indent="-283464">
              <a:spcBef>
                <a:spcPts val="1000"/>
              </a:spcBef>
              <a:defRPr lang="pt-BR" sz="1800"/>
            </a:lvl4pPr>
            <a:lvl5pPr marL="283464" indent="-283464"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sz="45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sz="16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pt-BR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pt-BR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pt-BR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pt-BR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pt-BR" sz="1800"/>
            </a:lvl4pPr>
            <a:lvl5pPr indent="-283464"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pt-BR" sz="1800"/>
            </a:lvl1pPr>
            <a:lvl2pPr indent="-283464">
              <a:spcBef>
                <a:spcPts val="1000"/>
              </a:spcBef>
              <a:defRPr lang="pt-BR" sz="1800"/>
            </a:lvl2pPr>
            <a:lvl3pPr indent="-283464">
              <a:spcBef>
                <a:spcPts val="1000"/>
              </a:spcBef>
              <a:defRPr lang="pt-BR" sz="1800"/>
            </a:lvl3pPr>
            <a:lvl4pPr indent="-283464">
              <a:spcBef>
                <a:spcPts val="1000"/>
              </a:spcBef>
              <a:defRPr lang="pt-BR" sz="1800"/>
            </a:lvl4pPr>
            <a:lvl5pPr indent="-283464"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31" name="Espaço Reservado para Imagem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pt-BR" sz="1800"/>
            </a:lvl1pPr>
          </a:lstStyle>
          <a:p>
            <a:pPr lvl="0" rtl="0"/>
            <a:r>
              <a:rPr lang="pt-BR"/>
              <a:t>Clique para adicionar uma imagem</a:t>
            </a: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orma livre: Forma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/>
            </a:p>
          </p:txBody>
        </p:sp>
        <p:sp>
          <p:nvSpPr>
            <p:cNvPr id="21" name="Forma livre: Forma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22" name="Forma livre: Forma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m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44" name="Espaço Reservado para o Número do Slide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6" name="Imagem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14" name="Forma Livre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21" name="Imagem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orma Livre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pt-BR" sz="3600" b="1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0" name="Espaço Reservado para Conteúdo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pt-BR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pt-BR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pt-BR" sz="2400"/>
            </a:lvl3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pt-BR" sz="18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0" name="Espaço Reservado para o Número do Slide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/>
          </a:p>
        </p:txBody>
      </p:sp>
      <p:sp>
        <p:nvSpPr>
          <p:cNvPr id="10" name="Forma Livre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" name="Imagem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pt-BR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4" name="Espaço Reservado para Texto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pt-BR" sz="1800"/>
            </a:lvl1pPr>
          </a:lstStyle>
          <a:p>
            <a:pPr rtl="0"/>
            <a:r>
              <a:rPr lang="pt-BR"/>
              <a:t>Clique para adicionar um subtítulo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pt-BR" sz="1800"/>
            </a:lvl1pPr>
            <a:lvl2pPr>
              <a:defRPr lang="pt-BR" sz="1800"/>
            </a:lvl2pPr>
            <a:lvl3pPr>
              <a:defRPr lang="pt-BR" sz="1800"/>
            </a:lvl3pPr>
            <a:lvl4pPr>
              <a:defRPr lang="pt-BR" sz="1800"/>
            </a:lvl4pPr>
            <a:lvl5pPr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20" name="Espaço Reservado para o Número do Slide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lemento gráfico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pt-BR" sz="3600" b="1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49" name="Forma Livre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16" name="Espaço Reservado para Conteúdo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pt-BR" sz="1800"/>
            </a:lvl1pPr>
            <a:lvl2pPr>
              <a:spcBef>
                <a:spcPts val="1000"/>
              </a:spcBef>
              <a:defRPr lang="pt-BR" sz="1800"/>
            </a:lvl2pPr>
            <a:lvl3pPr>
              <a:spcBef>
                <a:spcPts val="1000"/>
              </a:spcBef>
              <a:defRPr lang="pt-BR" sz="1800"/>
            </a:lvl3pPr>
            <a:lvl4pPr>
              <a:spcBef>
                <a:spcPts val="1000"/>
              </a:spcBef>
              <a:defRPr lang="pt-BR" sz="1800"/>
            </a:lvl4pPr>
            <a:lvl5pPr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8" name="Espaço Reservado para Conteúdo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pt-BR" sz="1800"/>
            </a:lvl1pPr>
            <a:lvl2pPr>
              <a:spcBef>
                <a:spcPts val="1000"/>
              </a:spcBef>
              <a:defRPr lang="pt-BR" sz="1800"/>
            </a:lvl2pPr>
            <a:lvl3pPr>
              <a:spcBef>
                <a:spcPts val="1000"/>
              </a:spcBef>
              <a:defRPr lang="pt-BR" sz="1800"/>
            </a:lvl3pPr>
            <a:lvl4pPr>
              <a:spcBef>
                <a:spcPts val="1000"/>
              </a:spcBef>
              <a:defRPr lang="pt-BR" sz="1800"/>
            </a:lvl4pPr>
            <a:lvl5pPr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27" name="Espaço Reservado para o Número do Slide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pic>
        <p:nvPicPr>
          <p:cNvPr id="43" name="Elemento gráfico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Elemento gráfico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m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sz="45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sz="16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pt-BR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4" name="Espaço Reservado para Conteúdo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pt-BR" sz="1800"/>
            </a:lvl1pPr>
            <a:lvl2pPr>
              <a:spcBef>
                <a:spcPts val="1000"/>
              </a:spcBef>
              <a:defRPr lang="pt-BR" sz="1800"/>
            </a:lvl2pPr>
            <a:lvl3pPr>
              <a:spcBef>
                <a:spcPts val="1000"/>
              </a:spcBef>
              <a:defRPr lang="pt-BR" sz="1800"/>
            </a:lvl3pPr>
            <a:lvl4pPr>
              <a:spcBef>
                <a:spcPts val="1000"/>
              </a:spcBef>
              <a:defRPr lang="pt-BR" sz="1800"/>
            </a:lvl4pPr>
            <a:lvl5pPr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6" name="Espaço Reservado para o Número do Slide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9" name="Imagem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pt-BR" sz="36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pt-BR" sz="2400"/>
            </a:lvl1pPr>
            <a:lvl2pPr marL="457200" indent="0" algn="ctr">
              <a:buNone/>
              <a:defRPr lang="pt-BR" sz="2000"/>
            </a:lvl2pPr>
            <a:lvl3pPr marL="914400" indent="0" algn="ctr">
              <a:buNone/>
              <a:defRPr lang="pt-BR" sz="1800"/>
            </a:lvl3pPr>
            <a:lvl4pPr marL="1371600" indent="0" algn="ctr">
              <a:buNone/>
              <a:defRPr lang="pt-BR" sz="1600"/>
            </a:lvl4pPr>
            <a:lvl5pPr marL="1828800" indent="0" algn="ctr">
              <a:buNone/>
              <a:defRPr lang="pt-BR" sz="1600"/>
            </a:lvl5pPr>
            <a:lvl6pPr marL="2286000" indent="0" algn="ctr">
              <a:buNone/>
              <a:defRPr lang="pt-BR" sz="1600"/>
            </a:lvl6pPr>
            <a:lvl7pPr marL="2743200" indent="0" algn="ctr">
              <a:buNone/>
              <a:defRPr lang="pt-BR" sz="1600"/>
            </a:lvl7pPr>
            <a:lvl8pPr marL="3200400" indent="0" algn="ctr">
              <a:buNone/>
              <a:defRPr lang="pt-BR" sz="1600"/>
            </a:lvl8pPr>
            <a:lvl9pPr marL="3657600" indent="0" algn="ctr">
              <a:buNone/>
              <a:defRPr lang="pt-BR" sz="1600"/>
            </a:lvl9pPr>
          </a:lstStyle>
          <a:p>
            <a:pPr rtl="0"/>
            <a:r>
              <a:rPr lang="pt-BR"/>
              <a:t>Clique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90B63800-463E-234D-A18D-60B93BDF18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37825" y="0"/>
            <a:ext cx="7454175" cy="51251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6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8467514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63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082175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497605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73A858DE-8B50-1A25-EC27-698329FB4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Forma livre: Forma 8">
            <a:extLst>
              <a:ext uri="{FF2B5EF4-FFF2-40B4-BE49-F238E27FC236}">
                <a16:creationId xmlns:a16="http://schemas.microsoft.com/office/drawing/2014/main" id="{C402B4DE-12BF-02EA-D8EE-890E4DC7A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8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090730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8" name="Forma livre: Forma 10">
            <a:extLst>
              <a:ext uri="{FF2B5EF4-FFF2-40B4-BE49-F238E27FC236}">
                <a16:creationId xmlns:a16="http://schemas.microsoft.com/office/drawing/2014/main" id="{1C5BF26F-D37B-045C-7E14-E719936A7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3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8" name="Forma livre: Forma 10">
            <a:extLst>
              <a:ext uri="{FF2B5EF4-FFF2-40B4-BE49-F238E27FC236}">
                <a16:creationId xmlns:a16="http://schemas.microsoft.com/office/drawing/2014/main" id="{52698394-2332-C8CD-F8DA-77FF1462A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3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617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663" r:id="rId17"/>
    <p:sldLayoutId id="2147483680" r:id="rId18"/>
    <p:sldLayoutId id="2147483653" r:id="rId19"/>
    <p:sldLayoutId id="2147483668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1" r:id="rId26"/>
    <p:sldLayoutId id="2147483692" r:id="rId27"/>
    <p:sldLayoutId id="2147483676" r:id="rId28"/>
    <p:sldLayoutId id="2147483747" r:id="rId29"/>
    <p:sldLayoutId id="2147483748" r:id="rId3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shipwatch-aadboot.com/2011/06/26/post-merger-integration-cultural-alignment-is-a-prerequisite-for-value-creation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mdr/pt-br/acesso-a-informacao/participacao-social-1/legislacao-3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t/ponto-de-interroga%C3%A7%C3%A3o-considere-2318041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martins.com.br/cnj-aprova-resolucao-que-cria-plataforma-digital-do-poder-judiciario/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vicolab.it/la-progressivita-fiscale-tutta-a-carico-di-dipendenti-e-pensionati/" TargetMode="External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ecteezy.com/vector-art/20535067-challenge-illustration-with-businessman-running-to-the-top-graph-and-overcoming-obstacle-for-landing-page-in-flat-cartoon-hand-drawn-templates" TargetMode="External"/><Relationship Id="rId3" Type="http://schemas.openxmlformats.org/officeDocument/2006/relationships/diagramLayout" Target="../diagrams/layout10.xml"/><Relationship Id="rId7" Type="http://schemas.openxmlformats.org/officeDocument/2006/relationships/image" Target="../media/image52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ecteezy.com/vector-art/20535086-challenge-illustration-with-businessman-running-to-the-top-graph-and-overcoming-obstacle-for-landing-page-in-flat-cartoon-hand-drawn-templates" TargetMode="External"/><Relationship Id="rId3" Type="http://schemas.openxmlformats.org/officeDocument/2006/relationships/diagramLayout" Target="../diagrams/layout11.xml"/><Relationship Id="rId7" Type="http://schemas.openxmlformats.org/officeDocument/2006/relationships/image" Target="../media/image53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www.wallpaperflare.com/illustration-of-brain-ideas-come-from-brainstorming-innovation-and-change-disrupts-business-environments-in-a-positive-way-wallpaper-aavv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rpalina.com/2015/01/21/espacios-para-dialogo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8562-space-purple-symbol-question-mark-threedimensiona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9F03B9-67CA-C749-8E58-0C3E7539EBCF}"/>
              </a:ext>
            </a:extLst>
          </p:cNvPr>
          <p:cNvSpPr/>
          <p:nvPr/>
        </p:nvSpPr>
        <p:spPr>
          <a:xfrm>
            <a:off x="1588" y="0"/>
            <a:ext cx="473659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7" name="CuadroTexto 350">
            <a:extLst>
              <a:ext uri="{FF2B5EF4-FFF2-40B4-BE49-F238E27FC236}">
                <a16:creationId xmlns:a16="http://schemas.microsoft.com/office/drawing/2014/main" id="{2D612A41-0AFD-4849-B1EC-F00EF09FF075}"/>
              </a:ext>
            </a:extLst>
          </p:cNvPr>
          <p:cNvSpPr txBox="1"/>
          <p:nvPr/>
        </p:nvSpPr>
        <p:spPr>
          <a:xfrm>
            <a:off x="92742" y="83684"/>
            <a:ext cx="47058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  <a:latin typeface="Poppins" pitchFamily="2" charset="77"/>
              <a:ea typeface="Lato Heavy" charset="0"/>
              <a:cs typeface="Poppins" pitchFamily="2" charset="77"/>
            </a:endParaRPr>
          </a:p>
          <a:p>
            <a:pPr algn="just"/>
            <a:endParaRPr lang="en-US" sz="2400" b="1" dirty="0">
              <a:solidFill>
                <a:schemeClr val="bg1"/>
              </a:solidFill>
              <a:latin typeface="Poppins" pitchFamily="2" charset="77"/>
              <a:ea typeface="Lato Heavy" charset="0"/>
              <a:cs typeface="Poppins" pitchFamily="2" charset="77"/>
            </a:endParaRP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ADMINISTRAÇÃO TRIBUTÁRIA E COMITÊ GESTOR:   INTERPRETAÇÃO, REGULAMENTAÇÃO, FISCALIZAÇÃO, LANÇAMENTO E CONTENCIOSO ADMINISTRATIVO E JUDICIAL  </a:t>
            </a:r>
          </a:p>
          <a:p>
            <a:pPr algn="just"/>
            <a:endParaRPr lang="en-US" sz="2400" b="1" dirty="0">
              <a:solidFill>
                <a:schemeClr val="bg1"/>
              </a:solidFill>
              <a:latin typeface="Poppins" pitchFamily="2" charset="77"/>
              <a:ea typeface="Lato Heavy" charset="0"/>
              <a:cs typeface="Poppins" pitchFamily="2" charset="77"/>
            </a:endParaRPr>
          </a:p>
        </p:txBody>
      </p:sp>
      <p:sp>
        <p:nvSpPr>
          <p:cNvPr id="28" name="CuadroTexto 351">
            <a:extLst>
              <a:ext uri="{FF2B5EF4-FFF2-40B4-BE49-F238E27FC236}">
                <a16:creationId xmlns:a16="http://schemas.microsoft.com/office/drawing/2014/main" id="{CD3CE612-5364-6443-A9FD-3FAC6A2253CF}"/>
              </a:ext>
            </a:extLst>
          </p:cNvPr>
          <p:cNvSpPr txBox="1"/>
          <p:nvPr/>
        </p:nvSpPr>
        <p:spPr>
          <a:xfrm>
            <a:off x="1301" y="3793603"/>
            <a:ext cx="4736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JULIANA FURTADO COSTA ARAUJO</a:t>
            </a:r>
          </a:p>
          <a:p>
            <a:pPr algn="ctr"/>
            <a:r>
              <a:rPr lang="pt-BR" sz="2000" b="1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Doutora em Direito Tributário PUC/SP</a:t>
            </a:r>
          </a:p>
          <a:p>
            <a:pPr algn="ctr"/>
            <a:r>
              <a:rPr lang="pt-BR" sz="2000" b="1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Professora do Mestrado Profissional da FGV/Direito SP</a:t>
            </a:r>
          </a:p>
          <a:p>
            <a:pPr algn="ctr"/>
            <a:r>
              <a:rPr lang="pt-BR" sz="2000" b="1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Procuradora da Fazenda Nacional</a:t>
            </a:r>
            <a:endParaRPr lang="en-US" sz="2000" b="1" dirty="0">
              <a:solidFill>
                <a:schemeClr val="tx2"/>
              </a:solidFill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30" name="CuadroTexto 350">
            <a:extLst>
              <a:ext uri="{FF2B5EF4-FFF2-40B4-BE49-F238E27FC236}">
                <a16:creationId xmlns:a16="http://schemas.microsoft.com/office/drawing/2014/main" id="{31F1A977-15A4-394F-BC10-1141A88040F5}"/>
              </a:ext>
            </a:extLst>
          </p:cNvPr>
          <p:cNvSpPr txBox="1"/>
          <p:nvPr/>
        </p:nvSpPr>
        <p:spPr>
          <a:xfrm flipV="1">
            <a:off x="680362" y="-1920240"/>
            <a:ext cx="3379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600" dirty="0">
                <a:solidFill>
                  <a:schemeClr val="accent4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ABOUT S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3237689-5E56-EF4D-B981-A34D9D1D541F}"/>
              </a:ext>
            </a:extLst>
          </p:cNvPr>
          <p:cNvSpPr/>
          <p:nvPr/>
        </p:nvSpPr>
        <p:spPr>
          <a:xfrm>
            <a:off x="4738179" y="5125102"/>
            <a:ext cx="7452233" cy="1732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D8F935-1E90-B84E-BD32-9FEC3112AABA}"/>
              </a:ext>
            </a:extLst>
          </p:cNvPr>
          <p:cNvSpPr txBox="1"/>
          <p:nvPr/>
        </p:nvSpPr>
        <p:spPr>
          <a:xfrm>
            <a:off x="9602788" y="-718457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A9C017-3589-BB43-BDC6-0EA30E4D3F84}"/>
              </a:ext>
            </a:extLst>
          </p:cNvPr>
          <p:cNvGrpSpPr/>
          <p:nvPr/>
        </p:nvGrpSpPr>
        <p:grpSpPr>
          <a:xfrm>
            <a:off x="5934219" y="5686428"/>
            <a:ext cx="610245" cy="610245"/>
            <a:chOff x="3241678" y="8667849"/>
            <a:chExt cx="1652954" cy="165295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5AB5E80-D2CB-FA47-B48E-6161C77D70C8}"/>
                </a:ext>
              </a:extLst>
            </p:cNvPr>
            <p:cNvSpPr/>
            <p:nvPr/>
          </p:nvSpPr>
          <p:spPr>
            <a:xfrm>
              <a:off x="3241678" y="8667849"/>
              <a:ext cx="1652954" cy="1652954"/>
            </a:xfrm>
            <a:prstGeom prst="ellipse">
              <a:avLst/>
            </a:prstGeom>
            <a:solidFill>
              <a:schemeClr val="accent4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5E2BFDD-B267-2244-9278-F3C16C71599C}"/>
                </a:ext>
              </a:extLst>
            </p:cNvPr>
            <p:cNvGrpSpPr/>
            <p:nvPr/>
          </p:nvGrpSpPr>
          <p:grpSpPr>
            <a:xfrm>
              <a:off x="3671560" y="9060209"/>
              <a:ext cx="756144" cy="756142"/>
              <a:chOff x="4319588" y="2492375"/>
              <a:chExt cx="287338" cy="287338"/>
            </a:xfrm>
            <a:solidFill>
              <a:schemeClr val="bg1"/>
            </a:solidFill>
          </p:grpSpPr>
          <p:sp>
            <p:nvSpPr>
              <p:cNvPr id="14" name="Freeform 372">
                <a:extLst>
                  <a:ext uri="{FF2B5EF4-FFF2-40B4-BE49-F238E27FC236}">
                    <a16:creationId xmlns:a16="http://schemas.microsoft.com/office/drawing/2014/main" id="{55EC0743-2564-E648-AE5A-78FD19DFC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588" y="2587625"/>
                <a:ext cx="287338" cy="192088"/>
              </a:xfrm>
              <a:custGeom>
                <a:avLst/>
                <a:gdLst>
                  <a:gd name="T0" fmla="*/ 843 w 904"/>
                  <a:gd name="T1" fmla="*/ 572 h 602"/>
                  <a:gd name="T2" fmla="*/ 843 w 904"/>
                  <a:gd name="T3" fmla="*/ 12 h 602"/>
                  <a:gd name="T4" fmla="*/ 841 w 904"/>
                  <a:gd name="T5" fmla="*/ 7 h 602"/>
                  <a:gd name="T6" fmla="*/ 836 w 904"/>
                  <a:gd name="T7" fmla="*/ 3 h 602"/>
                  <a:gd name="T8" fmla="*/ 831 w 904"/>
                  <a:gd name="T9" fmla="*/ 1 h 602"/>
                  <a:gd name="T10" fmla="*/ 708 w 904"/>
                  <a:gd name="T11" fmla="*/ 0 h 602"/>
                  <a:gd name="T12" fmla="*/ 702 w 904"/>
                  <a:gd name="T13" fmla="*/ 2 h 602"/>
                  <a:gd name="T14" fmla="*/ 697 w 904"/>
                  <a:gd name="T15" fmla="*/ 5 h 602"/>
                  <a:gd name="T16" fmla="*/ 694 w 904"/>
                  <a:gd name="T17" fmla="*/ 9 h 602"/>
                  <a:gd name="T18" fmla="*/ 693 w 904"/>
                  <a:gd name="T19" fmla="*/ 16 h 602"/>
                  <a:gd name="T20" fmla="*/ 632 w 904"/>
                  <a:gd name="T21" fmla="*/ 572 h 602"/>
                  <a:gd name="T22" fmla="*/ 632 w 904"/>
                  <a:gd name="T23" fmla="*/ 283 h 602"/>
                  <a:gd name="T24" fmla="*/ 630 w 904"/>
                  <a:gd name="T25" fmla="*/ 277 h 602"/>
                  <a:gd name="T26" fmla="*/ 626 w 904"/>
                  <a:gd name="T27" fmla="*/ 274 h 602"/>
                  <a:gd name="T28" fmla="*/ 621 w 904"/>
                  <a:gd name="T29" fmla="*/ 271 h 602"/>
                  <a:gd name="T30" fmla="*/ 497 w 904"/>
                  <a:gd name="T31" fmla="*/ 271 h 602"/>
                  <a:gd name="T32" fmla="*/ 491 w 904"/>
                  <a:gd name="T33" fmla="*/ 272 h 602"/>
                  <a:gd name="T34" fmla="*/ 487 w 904"/>
                  <a:gd name="T35" fmla="*/ 275 h 602"/>
                  <a:gd name="T36" fmla="*/ 483 w 904"/>
                  <a:gd name="T37" fmla="*/ 281 h 602"/>
                  <a:gd name="T38" fmla="*/ 482 w 904"/>
                  <a:gd name="T39" fmla="*/ 286 h 602"/>
                  <a:gd name="T40" fmla="*/ 421 w 904"/>
                  <a:gd name="T41" fmla="*/ 572 h 602"/>
                  <a:gd name="T42" fmla="*/ 421 w 904"/>
                  <a:gd name="T43" fmla="*/ 193 h 602"/>
                  <a:gd name="T44" fmla="*/ 419 w 904"/>
                  <a:gd name="T45" fmla="*/ 187 h 602"/>
                  <a:gd name="T46" fmla="*/ 415 w 904"/>
                  <a:gd name="T47" fmla="*/ 183 h 602"/>
                  <a:gd name="T48" fmla="*/ 409 w 904"/>
                  <a:gd name="T49" fmla="*/ 181 h 602"/>
                  <a:gd name="T50" fmla="*/ 286 w 904"/>
                  <a:gd name="T51" fmla="*/ 181 h 602"/>
                  <a:gd name="T52" fmla="*/ 281 w 904"/>
                  <a:gd name="T53" fmla="*/ 182 h 602"/>
                  <a:gd name="T54" fmla="*/ 275 w 904"/>
                  <a:gd name="T55" fmla="*/ 185 h 602"/>
                  <a:gd name="T56" fmla="*/ 272 w 904"/>
                  <a:gd name="T57" fmla="*/ 190 h 602"/>
                  <a:gd name="T58" fmla="*/ 271 w 904"/>
                  <a:gd name="T59" fmla="*/ 196 h 602"/>
                  <a:gd name="T60" fmla="*/ 211 w 904"/>
                  <a:gd name="T61" fmla="*/ 572 h 602"/>
                  <a:gd name="T62" fmla="*/ 211 w 904"/>
                  <a:gd name="T63" fmla="*/ 404 h 602"/>
                  <a:gd name="T64" fmla="*/ 209 w 904"/>
                  <a:gd name="T65" fmla="*/ 399 h 602"/>
                  <a:gd name="T66" fmla="*/ 205 w 904"/>
                  <a:gd name="T67" fmla="*/ 394 h 602"/>
                  <a:gd name="T68" fmla="*/ 199 w 904"/>
                  <a:gd name="T69" fmla="*/ 392 h 602"/>
                  <a:gd name="T70" fmla="*/ 76 w 904"/>
                  <a:gd name="T71" fmla="*/ 391 h 602"/>
                  <a:gd name="T72" fmla="*/ 69 w 904"/>
                  <a:gd name="T73" fmla="*/ 392 h 602"/>
                  <a:gd name="T74" fmla="*/ 65 w 904"/>
                  <a:gd name="T75" fmla="*/ 396 h 602"/>
                  <a:gd name="T76" fmla="*/ 62 w 904"/>
                  <a:gd name="T77" fmla="*/ 401 h 602"/>
                  <a:gd name="T78" fmla="*/ 61 w 904"/>
                  <a:gd name="T79" fmla="*/ 406 h 602"/>
                  <a:gd name="T80" fmla="*/ 15 w 904"/>
                  <a:gd name="T81" fmla="*/ 572 h 602"/>
                  <a:gd name="T82" fmla="*/ 9 w 904"/>
                  <a:gd name="T83" fmla="*/ 573 h 602"/>
                  <a:gd name="T84" fmla="*/ 5 w 904"/>
                  <a:gd name="T85" fmla="*/ 577 h 602"/>
                  <a:gd name="T86" fmla="*/ 2 w 904"/>
                  <a:gd name="T87" fmla="*/ 581 h 602"/>
                  <a:gd name="T88" fmla="*/ 0 w 904"/>
                  <a:gd name="T89" fmla="*/ 587 h 602"/>
                  <a:gd name="T90" fmla="*/ 2 w 904"/>
                  <a:gd name="T91" fmla="*/ 593 h 602"/>
                  <a:gd name="T92" fmla="*/ 5 w 904"/>
                  <a:gd name="T93" fmla="*/ 598 h 602"/>
                  <a:gd name="T94" fmla="*/ 9 w 904"/>
                  <a:gd name="T95" fmla="*/ 601 h 602"/>
                  <a:gd name="T96" fmla="*/ 15 w 904"/>
                  <a:gd name="T97" fmla="*/ 602 h 602"/>
                  <a:gd name="T98" fmla="*/ 196 w 904"/>
                  <a:gd name="T99" fmla="*/ 602 h 602"/>
                  <a:gd name="T100" fmla="*/ 406 w 904"/>
                  <a:gd name="T101" fmla="*/ 602 h 602"/>
                  <a:gd name="T102" fmla="*/ 617 w 904"/>
                  <a:gd name="T103" fmla="*/ 602 h 602"/>
                  <a:gd name="T104" fmla="*/ 828 w 904"/>
                  <a:gd name="T105" fmla="*/ 602 h 602"/>
                  <a:gd name="T106" fmla="*/ 891 w 904"/>
                  <a:gd name="T107" fmla="*/ 602 h 602"/>
                  <a:gd name="T108" fmla="*/ 896 w 904"/>
                  <a:gd name="T109" fmla="*/ 600 h 602"/>
                  <a:gd name="T110" fmla="*/ 901 w 904"/>
                  <a:gd name="T111" fmla="*/ 596 h 602"/>
                  <a:gd name="T112" fmla="*/ 903 w 904"/>
                  <a:gd name="T113" fmla="*/ 591 h 602"/>
                  <a:gd name="T114" fmla="*/ 903 w 904"/>
                  <a:gd name="T115" fmla="*/ 584 h 602"/>
                  <a:gd name="T116" fmla="*/ 901 w 904"/>
                  <a:gd name="T117" fmla="*/ 579 h 602"/>
                  <a:gd name="T118" fmla="*/ 896 w 904"/>
                  <a:gd name="T119" fmla="*/ 575 h 602"/>
                  <a:gd name="T120" fmla="*/ 891 w 904"/>
                  <a:gd name="T121" fmla="*/ 572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04" h="602">
                    <a:moveTo>
                      <a:pt x="889" y="572"/>
                    </a:moveTo>
                    <a:lnTo>
                      <a:pt x="843" y="572"/>
                    </a:lnTo>
                    <a:lnTo>
                      <a:pt x="843" y="16"/>
                    </a:lnTo>
                    <a:lnTo>
                      <a:pt x="843" y="12"/>
                    </a:lnTo>
                    <a:lnTo>
                      <a:pt x="842" y="9"/>
                    </a:lnTo>
                    <a:lnTo>
                      <a:pt x="841" y="7"/>
                    </a:lnTo>
                    <a:lnTo>
                      <a:pt x="838" y="5"/>
                    </a:lnTo>
                    <a:lnTo>
                      <a:pt x="836" y="3"/>
                    </a:lnTo>
                    <a:lnTo>
                      <a:pt x="834" y="2"/>
                    </a:lnTo>
                    <a:lnTo>
                      <a:pt x="831" y="1"/>
                    </a:lnTo>
                    <a:lnTo>
                      <a:pt x="828" y="1"/>
                    </a:lnTo>
                    <a:lnTo>
                      <a:pt x="708" y="0"/>
                    </a:lnTo>
                    <a:lnTo>
                      <a:pt x="704" y="1"/>
                    </a:lnTo>
                    <a:lnTo>
                      <a:pt x="702" y="2"/>
                    </a:lnTo>
                    <a:lnTo>
                      <a:pt x="699" y="3"/>
                    </a:lnTo>
                    <a:lnTo>
                      <a:pt x="697" y="5"/>
                    </a:lnTo>
                    <a:lnTo>
                      <a:pt x="695" y="7"/>
                    </a:lnTo>
                    <a:lnTo>
                      <a:pt x="694" y="9"/>
                    </a:lnTo>
                    <a:lnTo>
                      <a:pt x="693" y="12"/>
                    </a:lnTo>
                    <a:lnTo>
                      <a:pt x="693" y="16"/>
                    </a:lnTo>
                    <a:lnTo>
                      <a:pt x="693" y="572"/>
                    </a:lnTo>
                    <a:lnTo>
                      <a:pt x="632" y="572"/>
                    </a:lnTo>
                    <a:lnTo>
                      <a:pt x="632" y="286"/>
                    </a:lnTo>
                    <a:lnTo>
                      <a:pt x="632" y="283"/>
                    </a:lnTo>
                    <a:lnTo>
                      <a:pt x="631" y="281"/>
                    </a:lnTo>
                    <a:lnTo>
                      <a:pt x="630" y="277"/>
                    </a:lnTo>
                    <a:lnTo>
                      <a:pt x="628" y="275"/>
                    </a:lnTo>
                    <a:lnTo>
                      <a:pt x="626" y="274"/>
                    </a:lnTo>
                    <a:lnTo>
                      <a:pt x="623" y="272"/>
                    </a:lnTo>
                    <a:lnTo>
                      <a:pt x="621" y="271"/>
                    </a:lnTo>
                    <a:lnTo>
                      <a:pt x="617" y="271"/>
                    </a:lnTo>
                    <a:lnTo>
                      <a:pt x="497" y="271"/>
                    </a:lnTo>
                    <a:lnTo>
                      <a:pt x="494" y="271"/>
                    </a:lnTo>
                    <a:lnTo>
                      <a:pt x="491" y="272"/>
                    </a:lnTo>
                    <a:lnTo>
                      <a:pt x="489" y="274"/>
                    </a:lnTo>
                    <a:lnTo>
                      <a:pt x="487" y="275"/>
                    </a:lnTo>
                    <a:lnTo>
                      <a:pt x="484" y="277"/>
                    </a:lnTo>
                    <a:lnTo>
                      <a:pt x="483" y="281"/>
                    </a:lnTo>
                    <a:lnTo>
                      <a:pt x="482" y="283"/>
                    </a:lnTo>
                    <a:lnTo>
                      <a:pt x="482" y="286"/>
                    </a:lnTo>
                    <a:lnTo>
                      <a:pt x="482" y="572"/>
                    </a:lnTo>
                    <a:lnTo>
                      <a:pt x="421" y="572"/>
                    </a:lnTo>
                    <a:lnTo>
                      <a:pt x="421" y="196"/>
                    </a:lnTo>
                    <a:lnTo>
                      <a:pt x="421" y="193"/>
                    </a:lnTo>
                    <a:lnTo>
                      <a:pt x="420" y="190"/>
                    </a:lnTo>
                    <a:lnTo>
                      <a:pt x="419" y="187"/>
                    </a:lnTo>
                    <a:lnTo>
                      <a:pt x="417" y="185"/>
                    </a:lnTo>
                    <a:lnTo>
                      <a:pt x="415" y="183"/>
                    </a:lnTo>
                    <a:lnTo>
                      <a:pt x="413" y="182"/>
                    </a:lnTo>
                    <a:lnTo>
                      <a:pt x="409" y="181"/>
                    </a:lnTo>
                    <a:lnTo>
                      <a:pt x="406" y="181"/>
                    </a:lnTo>
                    <a:lnTo>
                      <a:pt x="286" y="181"/>
                    </a:lnTo>
                    <a:lnTo>
                      <a:pt x="283" y="181"/>
                    </a:lnTo>
                    <a:lnTo>
                      <a:pt x="281" y="182"/>
                    </a:lnTo>
                    <a:lnTo>
                      <a:pt x="277" y="183"/>
                    </a:lnTo>
                    <a:lnTo>
                      <a:pt x="275" y="185"/>
                    </a:lnTo>
                    <a:lnTo>
                      <a:pt x="273" y="187"/>
                    </a:lnTo>
                    <a:lnTo>
                      <a:pt x="272" y="190"/>
                    </a:lnTo>
                    <a:lnTo>
                      <a:pt x="271" y="193"/>
                    </a:lnTo>
                    <a:lnTo>
                      <a:pt x="271" y="196"/>
                    </a:lnTo>
                    <a:lnTo>
                      <a:pt x="271" y="572"/>
                    </a:lnTo>
                    <a:lnTo>
                      <a:pt x="211" y="572"/>
                    </a:lnTo>
                    <a:lnTo>
                      <a:pt x="211" y="406"/>
                    </a:lnTo>
                    <a:lnTo>
                      <a:pt x="211" y="404"/>
                    </a:lnTo>
                    <a:lnTo>
                      <a:pt x="210" y="401"/>
                    </a:lnTo>
                    <a:lnTo>
                      <a:pt x="209" y="399"/>
                    </a:lnTo>
                    <a:lnTo>
                      <a:pt x="207" y="396"/>
                    </a:lnTo>
                    <a:lnTo>
                      <a:pt x="205" y="394"/>
                    </a:lnTo>
                    <a:lnTo>
                      <a:pt x="201" y="393"/>
                    </a:lnTo>
                    <a:lnTo>
                      <a:pt x="199" y="392"/>
                    </a:lnTo>
                    <a:lnTo>
                      <a:pt x="196" y="391"/>
                    </a:lnTo>
                    <a:lnTo>
                      <a:pt x="76" y="391"/>
                    </a:lnTo>
                    <a:lnTo>
                      <a:pt x="73" y="392"/>
                    </a:lnTo>
                    <a:lnTo>
                      <a:pt x="69" y="392"/>
                    </a:lnTo>
                    <a:lnTo>
                      <a:pt x="67" y="394"/>
                    </a:lnTo>
                    <a:lnTo>
                      <a:pt x="65" y="396"/>
                    </a:lnTo>
                    <a:lnTo>
                      <a:pt x="63" y="399"/>
                    </a:lnTo>
                    <a:lnTo>
                      <a:pt x="62" y="401"/>
                    </a:lnTo>
                    <a:lnTo>
                      <a:pt x="61" y="404"/>
                    </a:lnTo>
                    <a:lnTo>
                      <a:pt x="61" y="406"/>
                    </a:lnTo>
                    <a:lnTo>
                      <a:pt x="61" y="572"/>
                    </a:lnTo>
                    <a:lnTo>
                      <a:pt x="15" y="572"/>
                    </a:lnTo>
                    <a:lnTo>
                      <a:pt x="13" y="572"/>
                    </a:lnTo>
                    <a:lnTo>
                      <a:pt x="9" y="573"/>
                    </a:lnTo>
                    <a:lnTo>
                      <a:pt x="7" y="575"/>
                    </a:lnTo>
                    <a:lnTo>
                      <a:pt x="5" y="577"/>
                    </a:lnTo>
                    <a:lnTo>
                      <a:pt x="3" y="579"/>
                    </a:lnTo>
                    <a:lnTo>
                      <a:pt x="2" y="581"/>
                    </a:lnTo>
                    <a:lnTo>
                      <a:pt x="1" y="584"/>
                    </a:lnTo>
                    <a:lnTo>
                      <a:pt x="0" y="587"/>
                    </a:lnTo>
                    <a:lnTo>
                      <a:pt x="1" y="591"/>
                    </a:lnTo>
                    <a:lnTo>
                      <a:pt x="2" y="593"/>
                    </a:lnTo>
                    <a:lnTo>
                      <a:pt x="3" y="596"/>
                    </a:lnTo>
                    <a:lnTo>
                      <a:pt x="5" y="598"/>
                    </a:lnTo>
                    <a:lnTo>
                      <a:pt x="7" y="600"/>
                    </a:lnTo>
                    <a:lnTo>
                      <a:pt x="9" y="601"/>
                    </a:lnTo>
                    <a:lnTo>
                      <a:pt x="13" y="602"/>
                    </a:lnTo>
                    <a:lnTo>
                      <a:pt x="15" y="602"/>
                    </a:lnTo>
                    <a:lnTo>
                      <a:pt x="76" y="602"/>
                    </a:lnTo>
                    <a:lnTo>
                      <a:pt x="196" y="602"/>
                    </a:lnTo>
                    <a:lnTo>
                      <a:pt x="286" y="602"/>
                    </a:lnTo>
                    <a:lnTo>
                      <a:pt x="406" y="602"/>
                    </a:lnTo>
                    <a:lnTo>
                      <a:pt x="497" y="602"/>
                    </a:lnTo>
                    <a:lnTo>
                      <a:pt x="617" y="602"/>
                    </a:lnTo>
                    <a:lnTo>
                      <a:pt x="708" y="602"/>
                    </a:lnTo>
                    <a:lnTo>
                      <a:pt x="828" y="602"/>
                    </a:lnTo>
                    <a:lnTo>
                      <a:pt x="889" y="602"/>
                    </a:lnTo>
                    <a:lnTo>
                      <a:pt x="891" y="602"/>
                    </a:lnTo>
                    <a:lnTo>
                      <a:pt x="894" y="601"/>
                    </a:lnTo>
                    <a:lnTo>
                      <a:pt x="896" y="600"/>
                    </a:lnTo>
                    <a:lnTo>
                      <a:pt x="898" y="598"/>
                    </a:lnTo>
                    <a:lnTo>
                      <a:pt x="901" y="596"/>
                    </a:lnTo>
                    <a:lnTo>
                      <a:pt x="902" y="593"/>
                    </a:lnTo>
                    <a:lnTo>
                      <a:pt x="903" y="591"/>
                    </a:lnTo>
                    <a:lnTo>
                      <a:pt x="904" y="587"/>
                    </a:lnTo>
                    <a:lnTo>
                      <a:pt x="903" y="584"/>
                    </a:lnTo>
                    <a:lnTo>
                      <a:pt x="902" y="581"/>
                    </a:lnTo>
                    <a:lnTo>
                      <a:pt x="901" y="579"/>
                    </a:lnTo>
                    <a:lnTo>
                      <a:pt x="898" y="577"/>
                    </a:lnTo>
                    <a:lnTo>
                      <a:pt x="896" y="575"/>
                    </a:lnTo>
                    <a:lnTo>
                      <a:pt x="894" y="573"/>
                    </a:lnTo>
                    <a:lnTo>
                      <a:pt x="891" y="572"/>
                    </a:lnTo>
                    <a:lnTo>
                      <a:pt x="889" y="5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5" name="Freeform 373">
                <a:extLst>
                  <a:ext uri="{FF2B5EF4-FFF2-40B4-BE49-F238E27FC236}">
                    <a16:creationId xmlns:a16="http://schemas.microsoft.com/office/drawing/2014/main" id="{0951AFF3-BD5A-A64C-9A92-B2A7111CB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8638" y="2492375"/>
                <a:ext cx="252413" cy="157163"/>
              </a:xfrm>
              <a:custGeom>
                <a:avLst/>
                <a:gdLst>
                  <a:gd name="T0" fmla="*/ 77 w 797"/>
                  <a:gd name="T1" fmla="*/ 494 h 497"/>
                  <a:gd name="T2" fmla="*/ 97 w 797"/>
                  <a:gd name="T3" fmla="*/ 483 h 497"/>
                  <a:gd name="T4" fmla="*/ 112 w 797"/>
                  <a:gd name="T5" fmla="*/ 466 h 497"/>
                  <a:gd name="T6" fmla="*/ 120 w 797"/>
                  <a:gd name="T7" fmla="*/ 443 h 497"/>
                  <a:gd name="T8" fmla="*/ 116 w 797"/>
                  <a:gd name="T9" fmla="*/ 416 h 497"/>
                  <a:gd name="T10" fmla="*/ 267 w 797"/>
                  <a:gd name="T11" fmla="*/ 298 h 497"/>
                  <a:gd name="T12" fmla="*/ 300 w 797"/>
                  <a:gd name="T13" fmla="*/ 299 h 497"/>
                  <a:gd name="T14" fmla="*/ 325 w 797"/>
                  <a:gd name="T15" fmla="*/ 287 h 497"/>
                  <a:gd name="T16" fmla="*/ 451 w 797"/>
                  <a:gd name="T17" fmla="*/ 327 h 497"/>
                  <a:gd name="T18" fmla="*/ 454 w 797"/>
                  <a:gd name="T19" fmla="*/ 349 h 497"/>
                  <a:gd name="T20" fmla="*/ 464 w 797"/>
                  <a:gd name="T21" fmla="*/ 369 h 497"/>
                  <a:gd name="T22" fmla="*/ 482 w 797"/>
                  <a:gd name="T23" fmla="*/ 384 h 497"/>
                  <a:gd name="T24" fmla="*/ 505 w 797"/>
                  <a:gd name="T25" fmla="*/ 391 h 497"/>
                  <a:gd name="T26" fmla="*/ 529 w 797"/>
                  <a:gd name="T27" fmla="*/ 389 h 497"/>
                  <a:gd name="T28" fmla="*/ 550 w 797"/>
                  <a:gd name="T29" fmla="*/ 378 h 497"/>
                  <a:gd name="T30" fmla="*/ 564 w 797"/>
                  <a:gd name="T31" fmla="*/ 360 h 497"/>
                  <a:gd name="T32" fmla="*/ 571 w 797"/>
                  <a:gd name="T33" fmla="*/ 337 h 497"/>
                  <a:gd name="T34" fmla="*/ 565 w 797"/>
                  <a:gd name="T35" fmla="*/ 304 h 497"/>
                  <a:gd name="T36" fmla="*/ 724 w 797"/>
                  <a:gd name="T37" fmla="*/ 119 h 497"/>
                  <a:gd name="T38" fmla="*/ 750 w 797"/>
                  <a:gd name="T39" fmla="*/ 119 h 497"/>
                  <a:gd name="T40" fmla="*/ 771 w 797"/>
                  <a:gd name="T41" fmla="*/ 110 h 497"/>
                  <a:gd name="T42" fmla="*/ 787 w 797"/>
                  <a:gd name="T43" fmla="*/ 94 h 497"/>
                  <a:gd name="T44" fmla="*/ 796 w 797"/>
                  <a:gd name="T45" fmla="*/ 72 h 497"/>
                  <a:gd name="T46" fmla="*/ 796 w 797"/>
                  <a:gd name="T47" fmla="*/ 48 h 497"/>
                  <a:gd name="T48" fmla="*/ 787 w 797"/>
                  <a:gd name="T49" fmla="*/ 27 h 497"/>
                  <a:gd name="T50" fmla="*/ 771 w 797"/>
                  <a:gd name="T51" fmla="*/ 10 h 497"/>
                  <a:gd name="T52" fmla="*/ 750 w 797"/>
                  <a:gd name="T53" fmla="*/ 1 h 497"/>
                  <a:gd name="T54" fmla="*/ 725 w 797"/>
                  <a:gd name="T55" fmla="*/ 1 h 497"/>
                  <a:gd name="T56" fmla="*/ 703 w 797"/>
                  <a:gd name="T57" fmla="*/ 10 h 497"/>
                  <a:gd name="T58" fmla="*/ 687 w 797"/>
                  <a:gd name="T59" fmla="*/ 27 h 497"/>
                  <a:gd name="T60" fmla="*/ 678 w 797"/>
                  <a:gd name="T61" fmla="*/ 48 h 497"/>
                  <a:gd name="T62" fmla="*/ 680 w 797"/>
                  <a:gd name="T63" fmla="*/ 79 h 497"/>
                  <a:gd name="T64" fmla="*/ 531 w 797"/>
                  <a:gd name="T65" fmla="*/ 275 h 497"/>
                  <a:gd name="T66" fmla="*/ 504 w 797"/>
                  <a:gd name="T67" fmla="*/ 272 h 497"/>
                  <a:gd name="T68" fmla="*/ 478 w 797"/>
                  <a:gd name="T69" fmla="*/ 281 h 497"/>
                  <a:gd name="T70" fmla="*/ 345 w 797"/>
                  <a:gd name="T71" fmla="*/ 248 h 497"/>
                  <a:gd name="T72" fmla="*/ 344 w 797"/>
                  <a:gd name="T73" fmla="*/ 229 h 497"/>
                  <a:gd name="T74" fmla="*/ 336 w 797"/>
                  <a:gd name="T75" fmla="*/ 207 h 497"/>
                  <a:gd name="T76" fmla="*/ 319 w 797"/>
                  <a:gd name="T77" fmla="*/ 191 h 497"/>
                  <a:gd name="T78" fmla="*/ 298 w 797"/>
                  <a:gd name="T79" fmla="*/ 181 h 497"/>
                  <a:gd name="T80" fmla="*/ 273 w 797"/>
                  <a:gd name="T81" fmla="*/ 181 h 497"/>
                  <a:gd name="T82" fmla="*/ 252 w 797"/>
                  <a:gd name="T83" fmla="*/ 191 h 497"/>
                  <a:gd name="T84" fmla="*/ 236 w 797"/>
                  <a:gd name="T85" fmla="*/ 207 h 497"/>
                  <a:gd name="T86" fmla="*/ 226 w 797"/>
                  <a:gd name="T87" fmla="*/ 229 h 497"/>
                  <a:gd name="T88" fmla="*/ 227 w 797"/>
                  <a:gd name="T89" fmla="*/ 254 h 497"/>
                  <a:gd name="T90" fmla="*/ 86 w 797"/>
                  <a:gd name="T91" fmla="*/ 382 h 497"/>
                  <a:gd name="T92" fmla="*/ 53 w 797"/>
                  <a:gd name="T93" fmla="*/ 377 h 497"/>
                  <a:gd name="T94" fmla="*/ 31 w 797"/>
                  <a:gd name="T95" fmla="*/ 383 h 497"/>
                  <a:gd name="T96" fmla="*/ 13 w 797"/>
                  <a:gd name="T97" fmla="*/ 398 h 497"/>
                  <a:gd name="T98" fmla="*/ 2 w 797"/>
                  <a:gd name="T99" fmla="*/ 419 h 497"/>
                  <a:gd name="T100" fmla="*/ 0 w 797"/>
                  <a:gd name="T101" fmla="*/ 443 h 497"/>
                  <a:gd name="T102" fmla="*/ 6 w 797"/>
                  <a:gd name="T103" fmla="*/ 466 h 497"/>
                  <a:gd name="T104" fmla="*/ 21 w 797"/>
                  <a:gd name="T105" fmla="*/ 483 h 497"/>
                  <a:gd name="T106" fmla="*/ 42 w 797"/>
                  <a:gd name="T107" fmla="*/ 494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97" h="497">
                    <a:moveTo>
                      <a:pt x="60" y="497"/>
                    </a:moveTo>
                    <a:lnTo>
                      <a:pt x="65" y="497"/>
                    </a:lnTo>
                    <a:lnTo>
                      <a:pt x="72" y="496"/>
                    </a:lnTo>
                    <a:lnTo>
                      <a:pt x="77" y="494"/>
                    </a:lnTo>
                    <a:lnTo>
                      <a:pt x="83" y="493"/>
                    </a:lnTo>
                    <a:lnTo>
                      <a:pt x="89" y="489"/>
                    </a:lnTo>
                    <a:lnTo>
                      <a:pt x="93" y="486"/>
                    </a:lnTo>
                    <a:lnTo>
                      <a:pt x="97" y="483"/>
                    </a:lnTo>
                    <a:lnTo>
                      <a:pt x="102" y="480"/>
                    </a:lnTo>
                    <a:lnTo>
                      <a:pt x="106" y="475"/>
                    </a:lnTo>
                    <a:lnTo>
                      <a:pt x="109" y="470"/>
                    </a:lnTo>
                    <a:lnTo>
                      <a:pt x="112" y="466"/>
                    </a:lnTo>
                    <a:lnTo>
                      <a:pt x="115" y="460"/>
                    </a:lnTo>
                    <a:lnTo>
                      <a:pt x="117" y="455"/>
                    </a:lnTo>
                    <a:lnTo>
                      <a:pt x="119" y="449"/>
                    </a:lnTo>
                    <a:lnTo>
                      <a:pt x="120" y="443"/>
                    </a:lnTo>
                    <a:lnTo>
                      <a:pt x="120" y="437"/>
                    </a:lnTo>
                    <a:lnTo>
                      <a:pt x="119" y="429"/>
                    </a:lnTo>
                    <a:lnTo>
                      <a:pt x="118" y="423"/>
                    </a:lnTo>
                    <a:lnTo>
                      <a:pt x="116" y="416"/>
                    </a:lnTo>
                    <a:lnTo>
                      <a:pt x="114" y="410"/>
                    </a:lnTo>
                    <a:lnTo>
                      <a:pt x="251" y="290"/>
                    </a:lnTo>
                    <a:lnTo>
                      <a:pt x="259" y="295"/>
                    </a:lnTo>
                    <a:lnTo>
                      <a:pt x="267" y="298"/>
                    </a:lnTo>
                    <a:lnTo>
                      <a:pt x="277" y="301"/>
                    </a:lnTo>
                    <a:lnTo>
                      <a:pt x="285" y="302"/>
                    </a:lnTo>
                    <a:lnTo>
                      <a:pt x="293" y="301"/>
                    </a:lnTo>
                    <a:lnTo>
                      <a:pt x="300" y="299"/>
                    </a:lnTo>
                    <a:lnTo>
                      <a:pt x="307" y="297"/>
                    </a:lnTo>
                    <a:lnTo>
                      <a:pt x="313" y="294"/>
                    </a:lnTo>
                    <a:lnTo>
                      <a:pt x="318" y="291"/>
                    </a:lnTo>
                    <a:lnTo>
                      <a:pt x="325" y="287"/>
                    </a:lnTo>
                    <a:lnTo>
                      <a:pt x="329" y="282"/>
                    </a:lnTo>
                    <a:lnTo>
                      <a:pt x="333" y="277"/>
                    </a:lnTo>
                    <a:lnTo>
                      <a:pt x="451" y="324"/>
                    </a:lnTo>
                    <a:lnTo>
                      <a:pt x="451" y="327"/>
                    </a:lnTo>
                    <a:lnTo>
                      <a:pt x="451" y="332"/>
                    </a:lnTo>
                    <a:lnTo>
                      <a:pt x="451" y="337"/>
                    </a:lnTo>
                    <a:lnTo>
                      <a:pt x="452" y="343"/>
                    </a:lnTo>
                    <a:lnTo>
                      <a:pt x="454" y="349"/>
                    </a:lnTo>
                    <a:lnTo>
                      <a:pt x="456" y="354"/>
                    </a:lnTo>
                    <a:lnTo>
                      <a:pt x="458" y="360"/>
                    </a:lnTo>
                    <a:lnTo>
                      <a:pt x="461" y="365"/>
                    </a:lnTo>
                    <a:lnTo>
                      <a:pt x="464" y="369"/>
                    </a:lnTo>
                    <a:lnTo>
                      <a:pt x="469" y="374"/>
                    </a:lnTo>
                    <a:lnTo>
                      <a:pt x="473" y="378"/>
                    </a:lnTo>
                    <a:lnTo>
                      <a:pt x="477" y="381"/>
                    </a:lnTo>
                    <a:lnTo>
                      <a:pt x="482" y="384"/>
                    </a:lnTo>
                    <a:lnTo>
                      <a:pt x="488" y="386"/>
                    </a:lnTo>
                    <a:lnTo>
                      <a:pt x="493" y="389"/>
                    </a:lnTo>
                    <a:lnTo>
                      <a:pt x="499" y="391"/>
                    </a:lnTo>
                    <a:lnTo>
                      <a:pt x="505" y="391"/>
                    </a:lnTo>
                    <a:lnTo>
                      <a:pt x="511" y="392"/>
                    </a:lnTo>
                    <a:lnTo>
                      <a:pt x="518" y="391"/>
                    </a:lnTo>
                    <a:lnTo>
                      <a:pt x="523" y="391"/>
                    </a:lnTo>
                    <a:lnTo>
                      <a:pt x="529" y="389"/>
                    </a:lnTo>
                    <a:lnTo>
                      <a:pt x="535" y="386"/>
                    </a:lnTo>
                    <a:lnTo>
                      <a:pt x="540" y="384"/>
                    </a:lnTo>
                    <a:lnTo>
                      <a:pt x="545" y="381"/>
                    </a:lnTo>
                    <a:lnTo>
                      <a:pt x="550" y="378"/>
                    </a:lnTo>
                    <a:lnTo>
                      <a:pt x="553" y="374"/>
                    </a:lnTo>
                    <a:lnTo>
                      <a:pt x="558" y="369"/>
                    </a:lnTo>
                    <a:lnTo>
                      <a:pt x="561" y="365"/>
                    </a:lnTo>
                    <a:lnTo>
                      <a:pt x="564" y="360"/>
                    </a:lnTo>
                    <a:lnTo>
                      <a:pt x="567" y="354"/>
                    </a:lnTo>
                    <a:lnTo>
                      <a:pt x="568" y="349"/>
                    </a:lnTo>
                    <a:lnTo>
                      <a:pt x="570" y="343"/>
                    </a:lnTo>
                    <a:lnTo>
                      <a:pt x="571" y="337"/>
                    </a:lnTo>
                    <a:lnTo>
                      <a:pt x="571" y="332"/>
                    </a:lnTo>
                    <a:lnTo>
                      <a:pt x="570" y="322"/>
                    </a:lnTo>
                    <a:lnTo>
                      <a:pt x="568" y="312"/>
                    </a:lnTo>
                    <a:lnTo>
                      <a:pt x="565" y="304"/>
                    </a:lnTo>
                    <a:lnTo>
                      <a:pt x="560" y="296"/>
                    </a:lnTo>
                    <a:lnTo>
                      <a:pt x="711" y="114"/>
                    </a:lnTo>
                    <a:lnTo>
                      <a:pt x="717" y="117"/>
                    </a:lnTo>
                    <a:lnTo>
                      <a:pt x="724" y="119"/>
                    </a:lnTo>
                    <a:lnTo>
                      <a:pt x="730" y="120"/>
                    </a:lnTo>
                    <a:lnTo>
                      <a:pt x="737" y="120"/>
                    </a:lnTo>
                    <a:lnTo>
                      <a:pt x="743" y="120"/>
                    </a:lnTo>
                    <a:lnTo>
                      <a:pt x="750" y="119"/>
                    </a:lnTo>
                    <a:lnTo>
                      <a:pt x="755" y="118"/>
                    </a:lnTo>
                    <a:lnTo>
                      <a:pt x="760" y="116"/>
                    </a:lnTo>
                    <a:lnTo>
                      <a:pt x="766" y="113"/>
                    </a:lnTo>
                    <a:lnTo>
                      <a:pt x="771" y="110"/>
                    </a:lnTo>
                    <a:lnTo>
                      <a:pt x="775" y="106"/>
                    </a:lnTo>
                    <a:lnTo>
                      <a:pt x="780" y="103"/>
                    </a:lnTo>
                    <a:lnTo>
                      <a:pt x="784" y="99"/>
                    </a:lnTo>
                    <a:lnTo>
                      <a:pt x="787" y="94"/>
                    </a:lnTo>
                    <a:lnTo>
                      <a:pt x="790" y="89"/>
                    </a:lnTo>
                    <a:lnTo>
                      <a:pt x="792" y="84"/>
                    </a:lnTo>
                    <a:lnTo>
                      <a:pt x="795" y="79"/>
                    </a:lnTo>
                    <a:lnTo>
                      <a:pt x="796" y="72"/>
                    </a:lnTo>
                    <a:lnTo>
                      <a:pt x="797" y="67"/>
                    </a:lnTo>
                    <a:lnTo>
                      <a:pt x="797" y="60"/>
                    </a:lnTo>
                    <a:lnTo>
                      <a:pt x="797" y="54"/>
                    </a:lnTo>
                    <a:lnTo>
                      <a:pt x="796" y="48"/>
                    </a:lnTo>
                    <a:lnTo>
                      <a:pt x="795" y="42"/>
                    </a:lnTo>
                    <a:lnTo>
                      <a:pt x="792" y="37"/>
                    </a:lnTo>
                    <a:lnTo>
                      <a:pt x="790" y="31"/>
                    </a:lnTo>
                    <a:lnTo>
                      <a:pt x="787" y="27"/>
                    </a:lnTo>
                    <a:lnTo>
                      <a:pt x="784" y="22"/>
                    </a:lnTo>
                    <a:lnTo>
                      <a:pt x="780" y="17"/>
                    </a:lnTo>
                    <a:lnTo>
                      <a:pt x="775" y="14"/>
                    </a:lnTo>
                    <a:lnTo>
                      <a:pt x="771" y="10"/>
                    </a:lnTo>
                    <a:lnTo>
                      <a:pt x="766" y="8"/>
                    </a:lnTo>
                    <a:lnTo>
                      <a:pt x="760" y="5"/>
                    </a:lnTo>
                    <a:lnTo>
                      <a:pt x="755" y="2"/>
                    </a:lnTo>
                    <a:lnTo>
                      <a:pt x="750" y="1"/>
                    </a:lnTo>
                    <a:lnTo>
                      <a:pt x="743" y="0"/>
                    </a:lnTo>
                    <a:lnTo>
                      <a:pt x="737" y="0"/>
                    </a:lnTo>
                    <a:lnTo>
                      <a:pt x="731" y="0"/>
                    </a:lnTo>
                    <a:lnTo>
                      <a:pt x="725" y="1"/>
                    </a:lnTo>
                    <a:lnTo>
                      <a:pt x="719" y="2"/>
                    </a:lnTo>
                    <a:lnTo>
                      <a:pt x="713" y="5"/>
                    </a:lnTo>
                    <a:lnTo>
                      <a:pt x="709" y="8"/>
                    </a:lnTo>
                    <a:lnTo>
                      <a:pt x="703" y="10"/>
                    </a:lnTo>
                    <a:lnTo>
                      <a:pt x="699" y="14"/>
                    </a:lnTo>
                    <a:lnTo>
                      <a:pt x="695" y="17"/>
                    </a:lnTo>
                    <a:lnTo>
                      <a:pt x="691" y="22"/>
                    </a:lnTo>
                    <a:lnTo>
                      <a:pt x="687" y="27"/>
                    </a:lnTo>
                    <a:lnTo>
                      <a:pt x="684" y="31"/>
                    </a:lnTo>
                    <a:lnTo>
                      <a:pt x="682" y="37"/>
                    </a:lnTo>
                    <a:lnTo>
                      <a:pt x="680" y="42"/>
                    </a:lnTo>
                    <a:lnTo>
                      <a:pt x="678" y="48"/>
                    </a:lnTo>
                    <a:lnTo>
                      <a:pt x="677" y="54"/>
                    </a:lnTo>
                    <a:lnTo>
                      <a:pt x="677" y="60"/>
                    </a:lnTo>
                    <a:lnTo>
                      <a:pt x="678" y="70"/>
                    </a:lnTo>
                    <a:lnTo>
                      <a:pt x="680" y="79"/>
                    </a:lnTo>
                    <a:lnTo>
                      <a:pt x="683" y="87"/>
                    </a:lnTo>
                    <a:lnTo>
                      <a:pt x="688" y="96"/>
                    </a:lnTo>
                    <a:lnTo>
                      <a:pt x="537" y="277"/>
                    </a:lnTo>
                    <a:lnTo>
                      <a:pt x="531" y="275"/>
                    </a:lnTo>
                    <a:lnTo>
                      <a:pt x="524" y="273"/>
                    </a:lnTo>
                    <a:lnTo>
                      <a:pt x="518" y="272"/>
                    </a:lnTo>
                    <a:lnTo>
                      <a:pt x="511" y="271"/>
                    </a:lnTo>
                    <a:lnTo>
                      <a:pt x="504" y="272"/>
                    </a:lnTo>
                    <a:lnTo>
                      <a:pt x="496" y="273"/>
                    </a:lnTo>
                    <a:lnTo>
                      <a:pt x="490" y="275"/>
                    </a:lnTo>
                    <a:lnTo>
                      <a:pt x="484" y="278"/>
                    </a:lnTo>
                    <a:lnTo>
                      <a:pt x="478" y="281"/>
                    </a:lnTo>
                    <a:lnTo>
                      <a:pt x="472" y="286"/>
                    </a:lnTo>
                    <a:lnTo>
                      <a:pt x="467" y="291"/>
                    </a:lnTo>
                    <a:lnTo>
                      <a:pt x="463" y="295"/>
                    </a:lnTo>
                    <a:lnTo>
                      <a:pt x="345" y="248"/>
                    </a:lnTo>
                    <a:lnTo>
                      <a:pt x="345" y="245"/>
                    </a:lnTo>
                    <a:lnTo>
                      <a:pt x="345" y="240"/>
                    </a:lnTo>
                    <a:lnTo>
                      <a:pt x="345" y="235"/>
                    </a:lnTo>
                    <a:lnTo>
                      <a:pt x="344" y="229"/>
                    </a:lnTo>
                    <a:lnTo>
                      <a:pt x="343" y="223"/>
                    </a:lnTo>
                    <a:lnTo>
                      <a:pt x="341" y="218"/>
                    </a:lnTo>
                    <a:lnTo>
                      <a:pt x="339" y="213"/>
                    </a:lnTo>
                    <a:lnTo>
                      <a:pt x="336" y="207"/>
                    </a:lnTo>
                    <a:lnTo>
                      <a:pt x="332" y="203"/>
                    </a:lnTo>
                    <a:lnTo>
                      <a:pt x="328" y="199"/>
                    </a:lnTo>
                    <a:lnTo>
                      <a:pt x="324" y="194"/>
                    </a:lnTo>
                    <a:lnTo>
                      <a:pt x="319" y="191"/>
                    </a:lnTo>
                    <a:lnTo>
                      <a:pt x="314" y="188"/>
                    </a:lnTo>
                    <a:lnTo>
                      <a:pt x="309" y="186"/>
                    </a:lnTo>
                    <a:lnTo>
                      <a:pt x="303" y="184"/>
                    </a:lnTo>
                    <a:lnTo>
                      <a:pt x="298" y="181"/>
                    </a:lnTo>
                    <a:lnTo>
                      <a:pt x="292" y="181"/>
                    </a:lnTo>
                    <a:lnTo>
                      <a:pt x="285" y="180"/>
                    </a:lnTo>
                    <a:lnTo>
                      <a:pt x="280" y="181"/>
                    </a:lnTo>
                    <a:lnTo>
                      <a:pt x="273" y="181"/>
                    </a:lnTo>
                    <a:lnTo>
                      <a:pt x="268" y="184"/>
                    </a:lnTo>
                    <a:lnTo>
                      <a:pt x="262" y="186"/>
                    </a:lnTo>
                    <a:lnTo>
                      <a:pt x="257" y="188"/>
                    </a:lnTo>
                    <a:lnTo>
                      <a:pt x="252" y="191"/>
                    </a:lnTo>
                    <a:lnTo>
                      <a:pt x="248" y="194"/>
                    </a:lnTo>
                    <a:lnTo>
                      <a:pt x="243" y="199"/>
                    </a:lnTo>
                    <a:lnTo>
                      <a:pt x="239" y="203"/>
                    </a:lnTo>
                    <a:lnTo>
                      <a:pt x="236" y="207"/>
                    </a:lnTo>
                    <a:lnTo>
                      <a:pt x="233" y="213"/>
                    </a:lnTo>
                    <a:lnTo>
                      <a:pt x="230" y="218"/>
                    </a:lnTo>
                    <a:lnTo>
                      <a:pt x="228" y="223"/>
                    </a:lnTo>
                    <a:lnTo>
                      <a:pt x="226" y="229"/>
                    </a:lnTo>
                    <a:lnTo>
                      <a:pt x="225" y="235"/>
                    </a:lnTo>
                    <a:lnTo>
                      <a:pt x="225" y="240"/>
                    </a:lnTo>
                    <a:lnTo>
                      <a:pt x="226" y="248"/>
                    </a:lnTo>
                    <a:lnTo>
                      <a:pt x="227" y="254"/>
                    </a:lnTo>
                    <a:lnTo>
                      <a:pt x="229" y="261"/>
                    </a:lnTo>
                    <a:lnTo>
                      <a:pt x="231" y="267"/>
                    </a:lnTo>
                    <a:lnTo>
                      <a:pt x="94" y="387"/>
                    </a:lnTo>
                    <a:lnTo>
                      <a:pt x="86" y="382"/>
                    </a:lnTo>
                    <a:lnTo>
                      <a:pt x="78" y="379"/>
                    </a:lnTo>
                    <a:lnTo>
                      <a:pt x="68" y="377"/>
                    </a:lnTo>
                    <a:lnTo>
                      <a:pt x="60" y="377"/>
                    </a:lnTo>
                    <a:lnTo>
                      <a:pt x="53" y="377"/>
                    </a:lnTo>
                    <a:lnTo>
                      <a:pt x="47" y="378"/>
                    </a:lnTo>
                    <a:lnTo>
                      <a:pt x="42" y="379"/>
                    </a:lnTo>
                    <a:lnTo>
                      <a:pt x="36" y="381"/>
                    </a:lnTo>
                    <a:lnTo>
                      <a:pt x="31" y="383"/>
                    </a:lnTo>
                    <a:lnTo>
                      <a:pt x="26" y="386"/>
                    </a:lnTo>
                    <a:lnTo>
                      <a:pt x="21" y="391"/>
                    </a:lnTo>
                    <a:lnTo>
                      <a:pt x="17" y="394"/>
                    </a:lnTo>
                    <a:lnTo>
                      <a:pt x="13" y="398"/>
                    </a:lnTo>
                    <a:lnTo>
                      <a:pt x="9" y="402"/>
                    </a:lnTo>
                    <a:lnTo>
                      <a:pt x="6" y="408"/>
                    </a:lnTo>
                    <a:lnTo>
                      <a:pt x="4" y="413"/>
                    </a:lnTo>
                    <a:lnTo>
                      <a:pt x="2" y="419"/>
                    </a:lnTo>
                    <a:lnTo>
                      <a:pt x="1" y="425"/>
                    </a:lnTo>
                    <a:lnTo>
                      <a:pt x="0" y="430"/>
                    </a:lnTo>
                    <a:lnTo>
                      <a:pt x="0" y="437"/>
                    </a:lnTo>
                    <a:lnTo>
                      <a:pt x="0" y="443"/>
                    </a:lnTo>
                    <a:lnTo>
                      <a:pt x="1" y="449"/>
                    </a:lnTo>
                    <a:lnTo>
                      <a:pt x="2" y="455"/>
                    </a:lnTo>
                    <a:lnTo>
                      <a:pt x="4" y="460"/>
                    </a:lnTo>
                    <a:lnTo>
                      <a:pt x="6" y="466"/>
                    </a:lnTo>
                    <a:lnTo>
                      <a:pt x="9" y="470"/>
                    </a:lnTo>
                    <a:lnTo>
                      <a:pt x="13" y="475"/>
                    </a:lnTo>
                    <a:lnTo>
                      <a:pt x="17" y="480"/>
                    </a:lnTo>
                    <a:lnTo>
                      <a:pt x="21" y="483"/>
                    </a:lnTo>
                    <a:lnTo>
                      <a:pt x="26" y="486"/>
                    </a:lnTo>
                    <a:lnTo>
                      <a:pt x="31" y="489"/>
                    </a:lnTo>
                    <a:lnTo>
                      <a:pt x="36" y="493"/>
                    </a:lnTo>
                    <a:lnTo>
                      <a:pt x="42" y="494"/>
                    </a:lnTo>
                    <a:lnTo>
                      <a:pt x="47" y="496"/>
                    </a:lnTo>
                    <a:lnTo>
                      <a:pt x="53" y="497"/>
                    </a:lnTo>
                    <a:lnTo>
                      <a:pt x="60" y="4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2566C2-3FC3-D145-9BFC-57E493F0ED52}"/>
              </a:ext>
            </a:extLst>
          </p:cNvPr>
          <p:cNvGrpSpPr/>
          <p:nvPr/>
        </p:nvGrpSpPr>
        <p:grpSpPr>
          <a:xfrm>
            <a:off x="7435380" y="5686429"/>
            <a:ext cx="610245" cy="610245"/>
            <a:chOff x="11329804" y="11029366"/>
            <a:chExt cx="1220489" cy="122048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89E286A-15D1-CA49-AC3D-3C8B481CB127}"/>
                </a:ext>
              </a:extLst>
            </p:cNvPr>
            <p:cNvSpPr/>
            <p:nvPr/>
          </p:nvSpPr>
          <p:spPr>
            <a:xfrm>
              <a:off x="11329804" y="11029366"/>
              <a:ext cx="1220489" cy="1220489"/>
            </a:xfrm>
            <a:prstGeom prst="ellipse">
              <a:avLst/>
            </a:prstGeom>
            <a:solidFill>
              <a:schemeClr val="accent4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DAA93B0-6ED7-844A-AB27-FA6D9C6E7563}"/>
                </a:ext>
              </a:extLst>
            </p:cNvPr>
            <p:cNvGrpSpPr/>
            <p:nvPr/>
          </p:nvGrpSpPr>
          <p:grpSpPr>
            <a:xfrm>
              <a:off x="11628479" y="11299256"/>
              <a:ext cx="637603" cy="609516"/>
              <a:chOff x="4833935" y="3983047"/>
              <a:chExt cx="360361" cy="344489"/>
            </a:xfrm>
            <a:solidFill>
              <a:schemeClr val="bg1"/>
            </a:solidFill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2C0B815E-DAEE-5A4D-AD5A-FA8B95E59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3935" y="4179900"/>
                <a:ext cx="74613" cy="128588"/>
              </a:xfrm>
              <a:custGeom>
                <a:avLst/>
                <a:gdLst>
                  <a:gd name="T0" fmla="*/ 18 w 20"/>
                  <a:gd name="T1" fmla="*/ 0 h 34"/>
                  <a:gd name="T2" fmla="*/ 2 w 20"/>
                  <a:gd name="T3" fmla="*/ 0 h 34"/>
                  <a:gd name="T4" fmla="*/ 0 w 20"/>
                  <a:gd name="T5" fmla="*/ 2 h 34"/>
                  <a:gd name="T6" fmla="*/ 0 w 20"/>
                  <a:gd name="T7" fmla="*/ 32 h 34"/>
                  <a:gd name="T8" fmla="*/ 2 w 20"/>
                  <a:gd name="T9" fmla="*/ 34 h 34"/>
                  <a:gd name="T10" fmla="*/ 18 w 20"/>
                  <a:gd name="T11" fmla="*/ 34 h 34"/>
                  <a:gd name="T12" fmla="*/ 20 w 20"/>
                  <a:gd name="T13" fmla="*/ 32 h 34"/>
                  <a:gd name="T14" fmla="*/ 20 w 20"/>
                  <a:gd name="T15" fmla="*/ 2 h 34"/>
                  <a:gd name="T16" fmla="*/ 18 w 20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4">
                    <a:moveTo>
                      <a:pt x="1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3"/>
                      <a:pt x="1" y="34"/>
                      <a:pt x="2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9" y="34"/>
                      <a:pt x="20" y="33"/>
                      <a:pt x="20" y="3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5C1FCBD6-D5FD-174E-8DA8-801E8B30E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3" y="4194186"/>
                <a:ext cx="277813" cy="133350"/>
              </a:xfrm>
              <a:custGeom>
                <a:avLst/>
                <a:gdLst>
                  <a:gd name="T0" fmla="*/ 73 w 74"/>
                  <a:gd name="T1" fmla="*/ 13 h 35"/>
                  <a:gd name="T2" fmla="*/ 59 w 74"/>
                  <a:gd name="T3" fmla="*/ 8 h 35"/>
                  <a:gd name="T4" fmla="*/ 47 w 74"/>
                  <a:gd name="T5" fmla="*/ 12 h 35"/>
                  <a:gd name="T6" fmla="*/ 47 w 74"/>
                  <a:gd name="T7" fmla="*/ 14 h 35"/>
                  <a:gd name="T8" fmla="*/ 45 w 74"/>
                  <a:gd name="T9" fmla="*/ 21 h 35"/>
                  <a:gd name="T10" fmla="*/ 38 w 74"/>
                  <a:gd name="T11" fmla="*/ 24 h 35"/>
                  <a:gd name="T12" fmla="*/ 18 w 74"/>
                  <a:gd name="T13" fmla="*/ 24 h 35"/>
                  <a:gd name="T14" fmla="*/ 16 w 74"/>
                  <a:gd name="T15" fmla="*/ 22 h 35"/>
                  <a:gd name="T16" fmla="*/ 18 w 74"/>
                  <a:gd name="T17" fmla="*/ 20 h 35"/>
                  <a:gd name="T18" fmla="*/ 38 w 74"/>
                  <a:gd name="T19" fmla="*/ 20 h 35"/>
                  <a:gd name="T20" fmla="*/ 42 w 74"/>
                  <a:gd name="T21" fmla="*/ 18 h 35"/>
                  <a:gd name="T22" fmla="*/ 43 w 74"/>
                  <a:gd name="T23" fmla="*/ 14 h 35"/>
                  <a:gd name="T24" fmla="*/ 38 w 74"/>
                  <a:gd name="T25" fmla="*/ 8 h 35"/>
                  <a:gd name="T26" fmla="*/ 27 w 74"/>
                  <a:gd name="T27" fmla="*/ 8 h 35"/>
                  <a:gd name="T28" fmla="*/ 26 w 74"/>
                  <a:gd name="T29" fmla="*/ 8 h 35"/>
                  <a:gd name="T30" fmla="*/ 25 w 74"/>
                  <a:gd name="T31" fmla="*/ 7 h 35"/>
                  <a:gd name="T32" fmla="*/ 8 w 74"/>
                  <a:gd name="T33" fmla="*/ 0 h 35"/>
                  <a:gd name="T34" fmla="*/ 2 w 74"/>
                  <a:gd name="T35" fmla="*/ 0 h 35"/>
                  <a:gd name="T36" fmla="*/ 0 w 74"/>
                  <a:gd name="T37" fmla="*/ 2 h 35"/>
                  <a:gd name="T38" fmla="*/ 0 w 74"/>
                  <a:gd name="T39" fmla="*/ 24 h 35"/>
                  <a:gd name="T40" fmla="*/ 1 w 74"/>
                  <a:gd name="T41" fmla="*/ 26 h 35"/>
                  <a:gd name="T42" fmla="*/ 16 w 74"/>
                  <a:gd name="T43" fmla="*/ 31 h 35"/>
                  <a:gd name="T44" fmla="*/ 32 w 74"/>
                  <a:gd name="T45" fmla="*/ 35 h 35"/>
                  <a:gd name="T46" fmla="*/ 49 w 74"/>
                  <a:gd name="T47" fmla="*/ 29 h 35"/>
                  <a:gd name="T48" fmla="*/ 73 w 74"/>
                  <a:gd name="T49" fmla="*/ 16 h 35"/>
                  <a:gd name="T50" fmla="*/ 74 w 74"/>
                  <a:gd name="T51" fmla="*/ 14 h 35"/>
                  <a:gd name="T52" fmla="*/ 73 w 74"/>
                  <a:gd name="T53" fmla="*/ 1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4" h="35">
                    <a:moveTo>
                      <a:pt x="73" y="13"/>
                    </a:moveTo>
                    <a:cubicBezTo>
                      <a:pt x="69" y="8"/>
                      <a:pt x="65" y="7"/>
                      <a:pt x="59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3"/>
                      <a:pt x="47" y="13"/>
                      <a:pt x="47" y="14"/>
                    </a:cubicBezTo>
                    <a:cubicBezTo>
                      <a:pt x="47" y="17"/>
                      <a:pt x="47" y="19"/>
                      <a:pt x="45" y="21"/>
                    </a:cubicBezTo>
                    <a:cubicBezTo>
                      <a:pt x="43" y="23"/>
                      <a:pt x="41" y="24"/>
                      <a:pt x="3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4"/>
                      <a:pt x="16" y="23"/>
                      <a:pt x="16" y="22"/>
                    </a:cubicBezTo>
                    <a:cubicBezTo>
                      <a:pt x="16" y="21"/>
                      <a:pt x="17" y="20"/>
                      <a:pt x="1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40" y="20"/>
                      <a:pt x="41" y="19"/>
                      <a:pt x="42" y="18"/>
                    </a:cubicBezTo>
                    <a:cubicBezTo>
                      <a:pt x="43" y="17"/>
                      <a:pt x="43" y="16"/>
                      <a:pt x="43" y="14"/>
                    </a:cubicBezTo>
                    <a:cubicBezTo>
                      <a:pt x="43" y="12"/>
                      <a:pt x="42" y="8"/>
                      <a:pt x="38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8"/>
                      <a:pt x="25" y="7"/>
                    </a:cubicBezTo>
                    <a:cubicBezTo>
                      <a:pt x="23" y="6"/>
                      <a:pt x="17" y="0"/>
                      <a:pt x="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1" y="26"/>
                      <a:pt x="1" y="26"/>
                    </a:cubicBezTo>
                    <a:cubicBezTo>
                      <a:pt x="8" y="28"/>
                      <a:pt x="12" y="30"/>
                      <a:pt x="16" y="31"/>
                    </a:cubicBezTo>
                    <a:cubicBezTo>
                      <a:pt x="24" y="34"/>
                      <a:pt x="28" y="35"/>
                      <a:pt x="32" y="35"/>
                    </a:cubicBezTo>
                    <a:cubicBezTo>
                      <a:pt x="37" y="35"/>
                      <a:pt x="41" y="33"/>
                      <a:pt x="49" y="29"/>
                    </a:cubicBezTo>
                    <a:cubicBezTo>
                      <a:pt x="54" y="26"/>
                      <a:pt x="62" y="21"/>
                      <a:pt x="73" y="16"/>
                    </a:cubicBezTo>
                    <a:cubicBezTo>
                      <a:pt x="73" y="15"/>
                      <a:pt x="74" y="15"/>
                      <a:pt x="74" y="14"/>
                    </a:cubicBezTo>
                    <a:cubicBezTo>
                      <a:pt x="74" y="14"/>
                      <a:pt x="74" y="13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7BFDAE2F-0429-2D43-A3B3-FADE7A97EF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7140" y="3983047"/>
                <a:ext cx="104775" cy="106363"/>
              </a:xfrm>
              <a:custGeom>
                <a:avLst/>
                <a:gdLst>
                  <a:gd name="T0" fmla="*/ 14 w 28"/>
                  <a:gd name="T1" fmla="*/ 28 h 28"/>
                  <a:gd name="T2" fmla="*/ 28 w 28"/>
                  <a:gd name="T3" fmla="*/ 14 h 28"/>
                  <a:gd name="T4" fmla="*/ 14 w 28"/>
                  <a:gd name="T5" fmla="*/ 0 h 28"/>
                  <a:gd name="T6" fmla="*/ 0 w 28"/>
                  <a:gd name="T7" fmla="*/ 14 h 28"/>
                  <a:gd name="T8" fmla="*/ 14 w 28"/>
                  <a:gd name="T9" fmla="*/ 28 h 28"/>
                  <a:gd name="T10" fmla="*/ 12 w 28"/>
                  <a:gd name="T11" fmla="*/ 10 h 28"/>
                  <a:gd name="T12" fmla="*/ 14 w 28"/>
                  <a:gd name="T13" fmla="*/ 8 h 28"/>
                  <a:gd name="T14" fmla="*/ 16 w 28"/>
                  <a:gd name="T15" fmla="*/ 10 h 28"/>
                  <a:gd name="T16" fmla="*/ 16 w 28"/>
                  <a:gd name="T17" fmla="*/ 18 h 28"/>
                  <a:gd name="T18" fmla="*/ 14 w 28"/>
                  <a:gd name="T19" fmla="*/ 20 h 28"/>
                  <a:gd name="T20" fmla="*/ 12 w 28"/>
                  <a:gd name="T21" fmla="*/ 18 h 28"/>
                  <a:gd name="T22" fmla="*/ 12 w 28"/>
                  <a:gd name="T2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22" y="28"/>
                      <a:pt x="28" y="22"/>
                      <a:pt x="28" y="14"/>
                    </a:cubicBez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lose/>
                    <a:moveTo>
                      <a:pt x="12" y="10"/>
                    </a:moveTo>
                    <a:cubicBezTo>
                      <a:pt x="12" y="9"/>
                      <a:pt x="13" y="8"/>
                      <a:pt x="14" y="8"/>
                    </a:cubicBezTo>
                    <a:cubicBezTo>
                      <a:pt x="15" y="8"/>
                      <a:pt x="16" y="9"/>
                      <a:pt x="16" y="10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5" y="20"/>
                      <a:pt x="14" y="20"/>
                    </a:cubicBezTo>
                    <a:cubicBezTo>
                      <a:pt x="13" y="20"/>
                      <a:pt x="12" y="19"/>
                      <a:pt x="12" y="18"/>
                    </a:cubicBezTo>
                    <a:lnTo>
                      <a:pt x="1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53B1F8C-6111-1942-9673-45FDBEAEB3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68875" y="4089401"/>
                <a:ext cx="104775" cy="104775"/>
              </a:xfrm>
              <a:custGeom>
                <a:avLst/>
                <a:gdLst>
                  <a:gd name="T0" fmla="*/ 14 w 28"/>
                  <a:gd name="T1" fmla="*/ 28 h 28"/>
                  <a:gd name="T2" fmla="*/ 28 w 28"/>
                  <a:gd name="T3" fmla="*/ 14 h 28"/>
                  <a:gd name="T4" fmla="*/ 14 w 28"/>
                  <a:gd name="T5" fmla="*/ 0 h 28"/>
                  <a:gd name="T6" fmla="*/ 0 w 28"/>
                  <a:gd name="T7" fmla="*/ 14 h 28"/>
                  <a:gd name="T8" fmla="*/ 14 w 28"/>
                  <a:gd name="T9" fmla="*/ 28 h 28"/>
                  <a:gd name="T10" fmla="*/ 12 w 28"/>
                  <a:gd name="T11" fmla="*/ 10 h 28"/>
                  <a:gd name="T12" fmla="*/ 14 w 28"/>
                  <a:gd name="T13" fmla="*/ 8 h 28"/>
                  <a:gd name="T14" fmla="*/ 16 w 28"/>
                  <a:gd name="T15" fmla="*/ 10 h 28"/>
                  <a:gd name="T16" fmla="*/ 16 w 28"/>
                  <a:gd name="T17" fmla="*/ 18 h 28"/>
                  <a:gd name="T18" fmla="*/ 14 w 28"/>
                  <a:gd name="T19" fmla="*/ 20 h 28"/>
                  <a:gd name="T20" fmla="*/ 12 w 28"/>
                  <a:gd name="T21" fmla="*/ 18 h 28"/>
                  <a:gd name="T22" fmla="*/ 12 w 28"/>
                  <a:gd name="T2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22" y="28"/>
                      <a:pt x="28" y="22"/>
                      <a:pt x="28" y="14"/>
                    </a:cubicBez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lose/>
                    <a:moveTo>
                      <a:pt x="12" y="10"/>
                    </a:moveTo>
                    <a:cubicBezTo>
                      <a:pt x="12" y="9"/>
                      <a:pt x="13" y="8"/>
                      <a:pt x="14" y="8"/>
                    </a:cubicBezTo>
                    <a:cubicBezTo>
                      <a:pt x="15" y="8"/>
                      <a:pt x="16" y="9"/>
                      <a:pt x="16" y="10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5" y="20"/>
                      <a:pt x="14" y="20"/>
                    </a:cubicBezTo>
                    <a:cubicBezTo>
                      <a:pt x="13" y="20"/>
                      <a:pt x="12" y="19"/>
                      <a:pt x="12" y="18"/>
                    </a:cubicBezTo>
                    <a:lnTo>
                      <a:pt x="1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F97AEA-7D6A-644F-92BB-169D6BB96CEE}"/>
              </a:ext>
            </a:extLst>
          </p:cNvPr>
          <p:cNvGrpSpPr/>
          <p:nvPr/>
        </p:nvGrpSpPr>
        <p:grpSpPr>
          <a:xfrm>
            <a:off x="8936541" y="5686428"/>
            <a:ext cx="610245" cy="610245"/>
            <a:chOff x="18850534" y="8137303"/>
            <a:chExt cx="1220489" cy="122048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60006DF-CC54-824B-A707-376C7D73B337}"/>
                </a:ext>
              </a:extLst>
            </p:cNvPr>
            <p:cNvSpPr/>
            <p:nvPr/>
          </p:nvSpPr>
          <p:spPr>
            <a:xfrm>
              <a:off x="18850534" y="8137303"/>
              <a:ext cx="1220489" cy="1220489"/>
            </a:xfrm>
            <a:prstGeom prst="ellipse">
              <a:avLst/>
            </a:prstGeom>
            <a:solidFill>
              <a:schemeClr val="accent4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42B0F80-130F-3445-B2D1-82EC92587B23}"/>
                </a:ext>
              </a:extLst>
            </p:cNvPr>
            <p:cNvGrpSpPr/>
            <p:nvPr/>
          </p:nvGrpSpPr>
          <p:grpSpPr>
            <a:xfrm>
              <a:off x="19168297" y="8486811"/>
              <a:ext cx="585315" cy="587880"/>
              <a:chOff x="9161458" y="1803401"/>
              <a:chExt cx="360368" cy="361949"/>
            </a:xfrm>
            <a:solidFill>
              <a:schemeClr val="bg1"/>
            </a:solidFill>
          </p:grpSpPr>
          <p:sp>
            <p:nvSpPr>
              <p:cNvPr id="26" name="Freeform 101">
                <a:extLst>
                  <a:ext uri="{FF2B5EF4-FFF2-40B4-BE49-F238E27FC236}">
                    <a16:creationId xmlns:a16="http://schemas.microsoft.com/office/drawing/2014/main" id="{16AED20D-48EA-5045-BEAA-031088D19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1468" y="1965326"/>
                <a:ext cx="168275" cy="93663"/>
              </a:xfrm>
              <a:custGeom>
                <a:avLst/>
                <a:gdLst>
                  <a:gd name="T0" fmla="*/ 40 w 45"/>
                  <a:gd name="T1" fmla="*/ 25 h 25"/>
                  <a:gd name="T2" fmla="*/ 40 w 45"/>
                  <a:gd name="T3" fmla="*/ 25 h 25"/>
                  <a:gd name="T4" fmla="*/ 45 w 45"/>
                  <a:gd name="T5" fmla="*/ 11 h 25"/>
                  <a:gd name="T6" fmla="*/ 40 w 45"/>
                  <a:gd name="T7" fmla="*/ 11 h 25"/>
                  <a:gd name="T8" fmla="*/ 0 w 45"/>
                  <a:gd name="T9" fmla="*/ 0 h 25"/>
                  <a:gd name="T10" fmla="*/ 0 w 45"/>
                  <a:gd name="T11" fmla="*/ 11 h 25"/>
                  <a:gd name="T12" fmla="*/ 40 w 45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25">
                    <a:moveTo>
                      <a:pt x="40" y="25"/>
                    </a:move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20"/>
                      <a:pt x="42" y="15"/>
                      <a:pt x="45" y="11"/>
                    </a:cubicBezTo>
                    <a:cubicBezTo>
                      <a:pt x="43" y="11"/>
                      <a:pt x="42" y="11"/>
                      <a:pt x="40" y="11"/>
                    </a:cubicBezTo>
                    <a:cubicBezTo>
                      <a:pt x="24" y="11"/>
                      <a:pt x="7" y="7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7"/>
                      <a:pt x="18" y="25"/>
                      <a:pt x="4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29" name="Freeform 102">
                <a:extLst>
                  <a:ext uri="{FF2B5EF4-FFF2-40B4-BE49-F238E27FC236}">
                    <a16:creationId xmlns:a16="http://schemas.microsoft.com/office/drawing/2014/main" id="{073A6369-DBFD-CD42-B418-EE0E4265B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1468" y="1897063"/>
                <a:ext cx="300039" cy="95250"/>
              </a:xfrm>
              <a:custGeom>
                <a:avLst/>
                <a:gdLst>
                  <a:gd name="T0" fmla="*/ 40 w 80"/>
                  <a:gd name="T1" fmla="*/ 25 h 25"/>
                  <a:gd name="T2" fmla="*/ 48 w 80"/>
                  <a:gd name="T3" fmla="*/ 25 h 25"/>
                  <a:gd name="T4" fmla="*/ 70 w 80"/>
                  <a:gd name="T5" fmla="*/ 15 h 25"/>
                  <a:gd name="T6" fmla="*/ 78 w 80"/>
                  <a:gd name="T7" fmla="*/ 16 h 25"/>
                  <a:gd name="T8" fmla="*/ 80 w 80"/>
                  <a:gd name="T9" fmla="*/ 15 h 25"/>
                  <a:gd name="T10" fmla="*/ 80 w 80"/>
                  <a:gd name="T11" fmla="*/ 2 h 25"/>
                  <a:gd name="T12" fmla="*/ 40 w 80"/>
                  <a:gd name="T13" fmla="*/ 11 h 25"/>
                  <a:gd name="T14" fmla="*/ 0 w 80"/>
                  <a:gd name="T15" fmla="*/ 0 h 25"/>
                  <a:gd name="T16" fmla="*/ 0 w 80"/>
                  <a:gd name="T17" fmla="*/ 11 h 25"/>
                  <a:gd name="T18" fmla="*/ 40 w 80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25">
                    <a:moveTo>
                      <a:pt x="40" y="25"/>
                    </a:moveTo>
                    <a:cubicBezTo>
                      <a:pt x="43" y="25"/>
                      <a:pt x="45" y="25"/>
                      <a:pt x="48" y="25"/>
                    </a:cubicBezTo>
                    <a:cubicBezTo>
                      <a:pt x="53" y="19"/>
                      <a:pt x="61" y="15"/>
                      <a:pt x="70" y="15"/>
                    </a:cubicBezTo>
                    <a:cubicBezTo>
                      <a:pt x="73" y="15"/>
                      <a:pt x="76" y="15"/>
                      <a:pt x="78" y="16"/>
                    </a:cubicBezTo>
                    <a:cubicBezTo>
                      <a:pt x="79" y="16"/>
                      <a:pt x="79" y="15"/>
                      <a:pt x="80" y="15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71" y="7"/>
                      <a:pt x="55" y="11"/>
                      <a:pt x="40" y="11"/>
                    </a:cubicBezTo>
                    <a:cubicBezTo>
                      <a:pt x="24" y="11"/>
                      <a:pt x="7" y="7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7"/>
                      <a:pt x="18" y="25"/>
                      <a:pt x="4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31" name="Freeform 103">
                <a:extLst>
                  <a:ext uri="{FF2B5EF4-FFF2-40B4-BE49-F238E27FC236}">
                    <a16:creationId xmlns:a16="http://schemas.microsoft.com/office/drawing/2014/main" id="{FAB391E0-9D64-4F43-A21F-9E88C5A81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1458" y="1803401"/>
                <a:ext cx="300039" cy="120650"/>
              </a:xfrm>
              <a:custGeom>
                <a:avLst/>
                <a:gdLst>
                  <a:gd name="T0" fmla="*/ 40 w 80"/>
                  <a:gd name="T1" fmla="*/ 32 h 32"/>
                  <a:gd name="T2" fmla="*/ 80 w 80"/>
                  <a:gd name="T3" fmla="*/ 22 h 32"/>
                  <a:gd name="T4" fmla="*/ 80 w 80"/>
                  <a:gd name="T5" fmla="*/ 18 h 32"/>
                  <a:gd name="T6" fmla="*/ 40 w 80"/>
                  <a:gd name="T7" fmla="*/ 0 h 32"/>
                  <a:gd name="T8" fmla="*/ 0 w 80"/>
                  <a:gd name="T9" fmla="*/ 18 h 32"/>
                  <a:gd name="T10" fmla="*/ 40 w 80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32">
                    <a:moveTo>
                      <a:pt x="40" y="32"/>
                    </a:moveTo>
                    <a:cubicBezTo>
                      <a:pt x="58" y="32"/>
                      <a:pt x="74" y="27"/>
                      <a:pt x="80" y="22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8"/>
                      <a:pt x="62" y="0"/>
                      <a:pt x="40" y="0"/>
                    </a:cubicBezTo>
                    <a:cubicBezTo>
                      <a:pt x="18" y="0"/>
                      <a:pt x="0" y="8"/>
                      <a:pt x="0" y="18"/>
                    </a:cubicBezTo>
                    <a:cubicBezTo>
                      <a:pt x="0" y="24"/>
                      <a:pt x="18" y="32"/>
                      <a:pt x="40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32" name="Freeform 104">
                <a:extLst>
                  <a:ext uri="{FF2B5EF4-FFF2-40B4-BE49-F238E27FC236}">
                    <a16:creationId xmlns:a16="http://schemas.microsoft.com/office/drawing/2014/main" id="{83B98169-1167-A048-88C1-4A9A04877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1468" y="2033588"/>
                <a:ext cx="173038" cy="101600"/>
              </a:xfrm>
              <a:custGeom>
                <a:avLst/>
                <a:gdLst>
                  <a:gd name="T0" fmla="*/ 40 w 46"/>
                  <a:gd name="T1" fmla="*/ 11 h 27"/>
                  <a:gd name="T2" fmla="*/ 0 w 46"/>
                  <a:gd name="T3" fmla="*/ 0 h 27"/>
                  <a:gd name="T4" fmla="*/ 0 w 46"/>
                  <a:gd name="T5" fmla="*/ 9 h 27"/>
                  <a:gd name="T6" fmla="*/ 40 w 46"/>
                  <a:gd name="T7" fmla="*/ 27 h 27"/>
                  <a:gd name="T8" fmla="*/ 46 w 46"/>
                  <a:gd name="T9" fmla="*/ 27 h 27"/>
                  <a:gd name="T10" fmla="*/ 40 w 46"/>
                  <a:gd name="T11" fmla="*/ 11 h 27"/>
                  <a:gd name="T12" fmla="*/ 40 w 46"/>
                  <a:gd name="T13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7">
                    <a:moveTo>
                      <a:pt x="40" y="11"/>
                    </a:moveTo>
                    <a:cubicBezTo>
                      <a:pt x="24" y="11"/>
                      <a:pt x="7" y="7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9"/>
                      <a:pt x="18" y="27"/>
                      <a:pt x="40" y="27"/>
                    </a:cubicBezTo>
                    <a:cubicBezTo>
                      <a:pt x="42" y="27"/>
                      <a:pt x="44" y="27"/>
                      <a:pt x="46" y="27"/>
                    </a:cubicBezTo>
                    <a:cubicBezTo>
                      <a:pt x="43" y="22"/>
                      <a:pt x="40" y="17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33" name="Freeform 105">
                <a:extLst>
                  <a:ext uri="{FF2B5EF4-FFF2-40B4-BE49-F238E27FC236}">
                    <a16:creationId xmlns:a16="http://schemas.microsoft.com/office/drawing/2014/main" id="{42F74F17-912C-4142-A1C4-65A822670E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26563" y="1968500"/>
                <a:ext cx="195263" cy="196850"/>
              </a:xfrm>
              <a:custGeom>
                <a:avLst/>
                <a:gdLst>
                  <a:gd name="T0" fmla="*/ 26 w 52"/>
                  <a:gd name="T1" fmla="*/ 0 h 52"/>
                  <a:gd name="T2" fmla="*/ 0 w 52"/>
                  <a:gd name="T3" fmla="*/ 26 h 52"/>
                  <a:gd name="T4" fmla="*/ 26 w 52"/>
                  <a:gd name="T5" fmla="*/ 52 h 52"/>
                  <a:gd name="T6" fmla="*/ 52 w 52"/>
                  <a:gd name="T7" fmla="*/ 26 h 52"/>
                  <a:gd name="T8" fmla="*/ 26 w 52"/>
                  <a:gd name="T9" fmla="*/ 0 h 52"/>
                  <a:gd name="T10" fmla="*/ 32 w 52"/>
                  <a:gd name="T11" fmla="*/ 30 h 52"/>
                  <a:gd name="T12" fmla="*/ 22 w 52"/>
                  <a:gd name="T13" fmla="*/ 30 h 52"/>
                  <a:gd name="T14" fmla="*/ 22 w 52"/>
                  <a:gd name="T15" fmla="*/ 13 h 52"/>
                  <a:gd name="T16" fmla="*/ 24 w 52"/>
                  <a:gd name="T17" fmla="*/ 11 h 52"/>
                  <a:gd name="T18" fmla="*/ 26 w 52"/>
                  <a:gd name="T19" fmla="*/ 13 h 52"/>
                  <a:gd name="T20" fmla="*/ 26 w 52"/>
                  <a:gd name="T21" fmla="*/ 26 h 52"/>
                  <a:gd name="T22" fmla="*/ 32 w 52"/>
                  <a:gd name="T23" fmla="*/ 26 h 52"/>
                  <a:gd name="T24" fmla="*/ 35 w 52"/>
                  <a:gd name="T25" fmla="*/ 28 h 52"/>
                  <a:gd name="T26" fmla="*/ 32 w 52"/>
                  <a:gd name="T27" fmla="*/ 3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0" y="52"/>
                      <a:pt x="52" y="40"/>
                      <a:pt x="52" y="26"/>
                    </a:cubicBezTo>
                    <a:cubicBezTo>
                      <a:pt x="52" y="12"/>
                      <a:pt x="40" y="0"/>
                      <a:pt x="26" y="0"/>
                    </a:cubicBezTo>
                    <a:close/>
                    <a:moveTo>
                      <a:pt x="32" y="30"/>
                    </a:move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2"/>
                      <a:pt x="23" y="11"/>
                      <a:pt x="24" y="11"/>
                    </a:cubicBezTo>
                    <a:cubicBezTo>
                      <a:pt x="25" y="11"/>
                      <a:pt x="26" y="12"/>
                      <a:pt x="26" y="13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4" y="26"/>
                      <a:pt x="35" y="27"/>
                      <a:pt x="35" y="28"/>
                    </a:cubicBezTo>
                    <a:cubicBezTo>
                      <a:pt x="35" y="29"/>
                      <a:pt x="34" y="30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800FF70-1714-594F-959A-C477BA03A356}"/>
              </a:ext>
            </a:extLst>
          </p:cNvPr>
          <p:cNvGrpSpPr/>
          <p:nvPr/>
        </p:nvGrpSpPr>
        <p:grpSpPr>
          <a:xfrm>
            <a:off x="10437702" y="5686428"/>
            <a:ext cx="610245" cy="610245"/>
            <a:chOff x="20872228" y="11372856"/>
            <a:chExt cx="1220489" cy="1220489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97BB918-D710-524F-8715-72C8BFB04034}"/>
                </a:ext>
              </a:extLst>
            </p:cNvPr>
            <p:cNvSpPr/>
            <p:nvPr/>
          </p:nvSpPr>
          <p:spPr>
            <a:xfrm>
              <a:off x="20872228" y="11372856"/>
              <a:ext cx="1220489" cy="1220489"/>
            </a:xfrm>
            <a:prstGeom prst="ellipse">
              <a:avLst/>
            </a:prstGeom>
            <a:solidFill>
              <a:schemeClr val="accent4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73074EC-FE5E-2E4E-960D-05B0F8306662}"/>
                </a:ext>
              </a:extLst>
            </p:cNvPr>
            <p:cNvGrpSpPr/>
            <p:nvPr/>
          </p:nvGrpSpPr>
          <p:grpSpPr>
            <a:xfrm>
              <a:off x="21121852" y="11622479"/>
              <a:ext cx="721240" cy="721239"/>
              <a:chOff x="11045825" y="835025"/>
              <a:chExt cx="258763" cy="258763"/>
            </a:xfrm>
            <a:solidFill>
              <a:schemeClr val="bg1"/>
            </a:solidFill>
          </p:grpSpPr>
          <p:sp>
            <p:nvSpPr>
              <p:cNvPr id="43" name="Freeform 2131">
                <a:extLst>
                  <a:ext uri="{FF2B5EF4-FFF2-40B4-BE49-F238E27FC236}">
                    <a16:creationId xmlns:a16="http://schemas.microsoft.com/office/drawing/2014/main" id="{BFC67A43-5DCB-FA4D-AC8D-AD86BFC77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6950" y="1065213"/>
                <a:ext cx="38100" cy="9525"/>
              </a:xfrm>
              <a:custGeom>
                <a:avLst/>
                <a:gdLst>
                  <a:gd name="T0" fmla="*/ 105 w 120"/>
                  <a:gd name="T1" fmla="*/ 0 h 29"/>
                  <a:gd name="T2" fmla="*/ 14 w 120"/>
                  <a:gd name="T3" fmla="*/ 0 h 29"/>
                  <a:gd name="T4" fmla="*/ 8 w 120"/>
                  <a:gd name="T5" fmla="*/ 1 h 29"/>
                  <a:gd name="T6" fmla="*/ 3 w 120"/>
                  <a:gd name="T7" fmla="*/ 4 h 29"/>
                  <a:gd name="T8" fmla="*/ 1 w 120"/>
                  <a:gd name="T9" fmla="*/ 9 h 29"/>
                  <a:gd name="T10" fmla="*/ 0 w 120"/>
                  <a:gd name="T11" fmla="*/ 15 h 29"/>
                  <a:gd name="T12" fmla="*/ 1 w 120"/>
                  <a:gd name="T13" fmla="*/ 21 h 29"/>
                  <a:gd name="T14" fmla="*/ 3 w 120"/>
                  <a:gd name="T15" fmla="*/ 26 h 29"/>
                  <a:gd name="T16" fmla="*/ 8 w 120"/>
                  <a:gd name="T17" fmla="*/ 28 h 29"/>
                  <a:gd name="T18" fmla="*/ 14 w 120"/>
                  <a:gd name="T19" fmla="*/ 29 h 29"/>
                  <a:gd name="T20" fmla="*/ 105 w 120"/>
                  <a:gd name="T21" fmla="*/ 29 h 29"/>
                  <a:gd name="T22" fmla="*/ 111 w 120"/>
                  <a:gd name="T23" fmla="*/ 28 h 29"/>
                  <a:gd name="T24" fmla="*/ 116 w 120"/>
                  <a:gd name="T25" fmla="*/ 26 h 29"/>
                  <a:gd name="T26" fmla="*/ 118 w 120"/>
                  <a:gd name="T27" fmla="*/ 21 h 29"/>
                  <a:gd name="T28" fmla="*/ 120 w 120"/>
                  <a:gd name="T29" fmla="*/ 15 h 29"/>
                  <a:gd name="T30" fmla="*/ 118 w 120"/>
                  <a:gd name="T31" fmla="*/ 9 h 29"/>
                  <a:gd name="T32" fmla="*/ 116 w 120"/>
                  <a:gd name="T33" fmla="*/ 4 h 29"/>
                  <a:gd name="T34" fmla="*/ 111 w 120"/>
                  <a:gd name="T35" fmla="*/ 1 h 29"/>
                  <a:gd name="T36" fmla="*/ 105 w 120"/>
                  <a:gd name="T3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0" h="29">
                    <a:moveTo>
                      <a:pt x="105" y="0"/>
                    </a:moveTo>
                    <a:lnTo>
                      <a:pt x="14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3" y="26"/>
                    </a:lnTo>
                    <a:lnTo>
                      <a:pt x="8" y="28"/>
                    </a:lnTo>
                    <a:lnTo>
                      <a:pt x="14" y="29"/>
                    </a:lnTo>
                    <a:lnTo>
                      <a:pt x="105" y="29"/>
                    </a:lnTo>
                    <a:lnTo>
                      <a:pt x="111" y="28"/>
                    </a:lnTo>
                    <a:lnTo>
                      <a:pt x="116" y="26"/>
                    </a:lnTo>
                    <a:lnTo>
                      <a:pt x="118" y="21"/>
                    </a:lnTo>
                    <a:lnTo>
                      <a:pt x="120" y="15"/>
                    </a:lnTo>
                    <a:lnTo>
                      <a:pt x="118" y="9"/>
                    </a:lnTo>
                    <a:lnTo>
                      <a:pt x="116" y="4"/>
                    </a:lnTo>
                    <a:lnTo>
                      <a:pt x="111" y="1"/>
                    </a:lnTo>
                    <a:lnTo>
                      <a:pt x="10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Freeform 2132">
                <a:extLst>
                  <a:ext uri="{FF2B5EF4-FFF2-40B4-BE49-F238E27FC236}">
                    <a16:creationId xmlns:a16="http://schemas.microsoft.com/office/drawing/2014/main" id="{D78A026E-9EA0-8B45-94F0-CCEB995BC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6475" y="1084263"/>
                <a:ext cx="19050" cy="9525"/>
              </a:xfrm>
              <a:custGeom>
                <a:avLst/>
                <a:gdLst>
                  <a:gd name="T0" fmla="*/ 45 w 61"/>
                  <a:gd name="T1" fmla="*/ 0 h 30"/>
                  <a:gd name="T2" fmla="*/ 16 w 61"/>
                  <a:gd name="T3" fmla="*/ 0 h 30"/>
                  <a:gd name="T4" fmla="*/ 10 w 61"/>
                  <a:gd name="T5" fmla="*/ 1 h 30"/>
                  <a:gd name="T6" fmla="*/ 5 w 61"/>
                  <a:gd name="T7" fmla="*/ 5 h 30"/>
                  <a:gd name="T8" fmla="*/ 1 w 61"/>
                  <a:gd name="T9" fmla="*/ 8 h 30"/>
                  <a:gd name="T10" fmla="*/ 0 w 61"/>
                  <a:gd name="T11" fmla="*/ 14 h 30"/>
                  <a:gd name="T12" fmla="*/ 1 w 61"/>
                  <a:gd name="T13" fmla="*/ 21 h 30"/>
                  <a:gd name="T14" fmla="*/ 5 w 61"/>
                  <a:gd name="T15" fmla="*/ 25 h 30"/>
                  <a:gd name="T16" fmla="*/ 10 w 61"/>
                  <a:gd name="T17" fmla="*/ 29 h 30"/>
                  <a:gd name="T18" fmla="*/ 16 w 61"/>
                  <a:gd name="T19" fmla="*/ 30 h 30"/>
                  <a:gd name="T20" fmla="*/ 45 w 61"/>
                  <a:gd name="T21" fmla="*/ 30 h 30"/>
                  <a:gd name="T22" fmla="*/ 51 w 61"/>
                  <a:gd name="T23" fmla="*/ 29 h 30"/>
                  <a:gd name="T24" fmla="*/ 56 w 61"/>
                  <a:gd name="T25" fmla="*/ 25 h 30"/>
                  <a:gd name="T26" fmla="*/ 60 w 61"/>
                  <a:gd name="T27" fmla="*/ 21 h 30"/>
                  <a:gd name="T28" fmla="*/ 61 w 61"/>
                  <a:gd name="T29" fmla="*/ 14 h 30"/>
                  <a:gd name="T30" fmla="*/ 60 w 61"/>
                  <a:gd name="T31" fmla="*/ 8 h 30"/>
                  <a:gd name="T32" fmla="*/ 56 w 61"/>
                  <a:gd name="T33" fmla="*/ 5 h 30"/>
                  <a:gd name="T34" fmla="*/ 51 w 61"/>
                  <a:gd name="T35" fmla="*/ 1 h 30"/>
                  <a:gd name="T36" fmla="*/ 45 w 61"/>
                  <a:gd name="T3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" h="30">
                    <a:moveTo>
                      <a:pt x="45" y="0"/>
                    </a:moveTo>
                    <a:lnTo>
                      <a:pt x="16" y="0"/>
                    </a:lnTo>
                    <a:lnTo>
                      <a:pt x="10" y="1"/>
                    </a:lnTo>
                    <a:lnTo>
                      <a:pt x="5" y="5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5" y="25"/>
                    </a:lnTo>
                    <a:lnTo>
                      <a:pt x="10" y="29"/>
                    </a:lnTo>
                    <a:lnTo>
                      <a:pt x="16" y="30"/>
                    </a:lnTo>
                    <a:lnTo>
                      <a:pt x="45" y="30"/>
                    </a:lnTo>
                    <a:lnTo>
                      <a:pt x="51" y="29"/>
                    </a:lnTo>
                    <a:lnTo>
                      <a:pt x="56" y="25"/>
                    </a:lnTo>
                    <a:lnTo>
                      <a:pt x="60" y="21"/>
                    </a:lnTo>
                    <a:lnTo>
                      <a:pt x="61" y="14"/>
                    </a:lnTo>
                    <a:lnTo>
                      <a:pt x="60" y="8"/>
                    </a:lnTo>
                    <a:lnTo>
                      <a:pt x="56" y="5"/>
                    </a:lnTo>
                    <a:lnTo>
                      <a:pt x="51" y="1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5" name="Freeform 2133">
                <a:extLst>
                  <a:ext uri="{FF2B5EF4-FFF2-40B4-BE49-F238E27FC236}">
                    <a16:creationId xmlns:a16="http://schemas.microsoft.com/office/drawing/2014/main" id="{463333BE-5256-2B43-B956-FCF3F41C4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95038" y="877888"/>
                <a:ext cx="161925" cy="177800"/>
              </a:xfrm>
              <a:custGeom>
                <a:avLst/>
                <a:gdLst>
                  <a:gd name="T0" fmla="*/ 242 w 511"/>
                  <a:gd name="T1" fmla="*/ 1 h 556"/>
                  <a:gd name="T2" fmla="*/ 217 w 511"/>
                  <a:gd name="T3" fmla="*/ 3 h 556"/>
                  <a:gd name="T4" fmla="*/ 192 w 511"/>
                  <a:gd name="T5" fmla="*/ 8 h 556"/>
                  <a:gd name="T6" fmla="*/ 168 w 511"/>
                  <a:gd name="T7" fmla="*/ 15 h 556"/>
                  <a:gd name="T8" fmla="*/ 134 w 511"/>
                  <a:gd name="T9" fmla="*/ 31 h 556"/>
                  <a:gd name="T10" fmla="*/ 93 w 511"/>
                  <a:gd name="T11" fmla="*/ 58 h 556"/>
                  <a:gd name="T12" fmla="*/ 59 w 511"/>
                  <a:gd name="T13" fmla="*/ 94 h 556"/>
                  <a:gd name="T14" fmla="*/ 31 w 511"/>
                  <a:gd name="T15" fmla="*/ 134 h 556"/>
                  <a:gd name="T16" fmla="*/ 15 w 511"/>
                  <a:gd name="T17" fmla="*/ 168 h 556"/>
                  <a:gd name="T18" fmla="*/ 8 w 511"/>
                  <a:gd name="T19" fmla="*/ 191 h 556"/>
                  <a:gd name="T20" fmla="*/ 3 w 511"/>
                  <a:gd name="T21" fmla="*/ 217 h 556"/>
                  <a:gd name="T22" fmla="*/ 0 w 511"/>
                  <a:gd name="T23" fmla="*/ 243 h 556"/>
                  <a:gd name="T24" fmla="*/ 0 w 511"/>
                  <a:gd name="T25" fmla="*/ 277 h 556"/>
                  <a:gd name="T26" fmla="*/ 8 w 511"/>
                  <a:gd name="T27" fmla="*/ 317 h 556"/>
                  <a:gd name="T28" fmla="*/ 20 w 511"/>
                  <a:gd name="T29" fmla="*/ 355 h 556"/>
                  <a:gd name="T30" fmla="*/ 39 w 511"/>
                  <a:gd name="T31" fmla="*/ 392 h 556"/>
                  <a:gd name="T32" fmla="*/ 63 w 511"/>
                  <a:gd name="T33" fmla="*/ 423 h 556"/>
                  <a:gd name="T34" fmla="*/ 91 w 511"/>
                  <a:gd name="T35" fmla="*/ 451 h 556"/>
                  <a:gd name="T36" fmla="*/ 124 w 511"/>
                  <a:gd name="T37" fmla="*/ 475 h 556"/>
                  <a:gd name="T38" fmla="*/ 160 w 511"/>
                  <a:gd name="T39" fmla="*/ 493 h 556"/>
                  <a:gd name="T40" fmla="*/ 180 w 511"/>
                  <a:gd name="T41" fmla="*/ 542 h 556"/>
                  <a:gd name="T42" fmla="*/ 185 w 511"/>
                  <a:gd name="T43" fmla="*/ 552 h 556"/>
                  <a:gd name="T44" fmla="*/ 196 w 511"/>
                  <a:gd name="T45" fmla="*/ 556 h 556"/>
                  <a:gd name="T46" fmla="*/ 322 w 511"/>
                  <a:gd name="T47" fmla="*/ 555 h 556"/>
                  <a:gd name="T48" fmla="*/ 330 w 511"/>
                  <a:gd name="T49" fmla="*/ 547 h 556"/>
                  <a:gd name="T50" fmla="*/ 331 w 511"/>
                  <a:gd name="T51" fmla="*/ 500 h 556"/>
                  <a:gd name="T52" fmla="*/ 369 w 511"/>
                  <a:gd name="T53" fmla="*/ 484 h 556"/>
                  <a:gd name="T54" fmla="*/ 405 w 511"/>
                  <a:gd name="T55" fmla="*/ 464 h 556"/>
                  <a:gd name="T56" fmla="*/ 435 w 511"/>
                  <a:gd name="T57" fmla="*/ 438 h 556"/>
                  <a:gd name="T58" fmla="*/ 461 w 511"/>
                  <a:gd name="T59" fmla="*/ 407 h 556"/>
                  <a:gd name="T60" fmla="*/ 483 w 511"/>
                  <a:gd name="T61" fmla="*/ 373 h 556"/>
                  <a:gd name="T62" fmla="*/ 499 w 511"/>
                  <a:gd name="T63" fmla="*/ 337 h 556"/>
                  <a:gd name="T64" fmla="*/ 508 w 511"/>
                  <a:gd name="T65" fmla="*/ 298 h 556"/>
                  <a:gd name="T66" fmla="*/ 511 w 511"/>
                  <a:gd name="T67" fmla="*/ 256 h 556"/>
                  <a:gd name="T68" fmla="*/ 510 w 511"/>
                  <a:gd name="T69" fmla="*/ 229 h 556"/>
                  <a:gd name="T70" fmla="*/ 506 w 511"/>
                  <a:gd name="T71" fmla="*/ 205 h 556"/>
                  <a:gd name="T72" fmla="*/ 500 w 511"/>
                  <a:gd name="T73" fmla="*/ 179 h 556"/>
                  <a:gd name="T74" fmla="*/ 491 w 511"/>
                  <a:gd name="T75" fmla="*/ 156 h 556"/>
                  <a:gd name="T76" fmla="*/ 468 w 511"/>
                  <a:gd name="T77" fmla="*/ 113 h 556"/>
                  <a:gd name="T78" fmla="*/ 436 w 511"/>
                  <a:gd name="T79" fmla="*/ 75 h 556"/>
                  <a:gd name="T80" fmla="*/ 399 w 511"/>
                  <a:gd name="T81" fmla="*/ 44 h 556"/>
                  <a:gd name="T82" fmla="*/ 355 w 511"/>
                  <a:gd name="T83" fmla="*/ 20 h 556"/>
                  <a:gd name="T84" fmla="*/ 331 w 511"/>
                  <a:gd name="T85" fmla="*/ 12 h 556"/>
                  <a:gd name="T86" fmla="*/ 307 w 511"/>
                  <a:gd name="T87" fmla="*/ 6 h 556"/>
                  <a:gd name="T88" fmla="*/ 281 w 511"/>
                  <a:gd name="T89" fmla="*/ 1 h 556"/>
                  <a:gd name="T90" fmla="*/ 256 w 511"/>
                  <a:gd name="T91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11" h="556">
                    <a:moveTo>
                      <a:pt x="256" y="0"/>
                    </a:moveTo>
                    <a:lnTo>
                      <a:pt x="242" y="1"/>
                    </a:lnTo>
                    <a:lnTo>
                      <a:pt x="230" y="1"/>
                    </a:lnTo>
                    <a:lnTo>
                      <a:pt x="217" y="3"/>
                    </a:lnTo>
                    <a:lnTo>
                      <a:pt x="204" y="6"/>
                    </a:lnTo>
                    <a:lnTo>
                      <a:pt x="192" y="8"/>
                    </a:lnTo>
                    <a:lnTo>
                      <a:pt x="180" y="12"/>
                    </a:lnTo>
                    <a:lnTo>
                      <a:pt x="168" y="15"/>
                    </a:lnTo>
                    <a:lnTo>
                      <a:pt x="157" y="20"/>
                    </a:lnTo>
                    <a:lnTo>
                      <a:pt x="134" y="31"/>
                    </a:lnTo>
                    <a:lnTo>
                      <a:pt x="113" y="44"/>
                    </a:lnTo>
                    <a:lnTo>
                      <a:pt x="93" y="58"/>
                    </a:lnTo>
                    <a:lnTo>
                      <a:pt x="75" y="75"/>
                    </a:lnTo>
                    <a:lnTo>
                      <a:pt x="59" y="94"/>
                    </a:lnTo>
                    <a:lnTo>
                      <a:pt x="43" y="113"/>
                    </a:lnTo>
                    <a:lnTo>
                      <a:pt x="31" y="134"/>
                    </a:lnTo>
                    <a:lnTo>
                      <a:pt x="20" y="156"/>
                    </a:lnTo>
                    <a:lnTo>
                      <a:pt x="15" y="168"/>
                    </a:lnTo>
                    <a:lnTo>
                      <a:pt x="11" y="179"/>
                    </a:lnTo>
                    <a:lnTo>
                      <a:pt x="8" y="191"/>
                    </a:lnTo>
                    <a:lnTo>
                      <a:pt x="5" y="205"/>
                    </a:lnTo>
                    <a:lnTo>
                      <a:pt x="3" y="217"/>
                    </a:lnTo>
                    <a:lnTo>
                      <a:pt x="2" y="229"/>
                    </a:lnTo>
                    <a:lnTo>
                      <a:pt x="0" y="243"/>
                    </a:lnTo>
                    <a:lnTo>
                      <a:pt x="0" y="256"/>
                    </a:lnTo>
                    <a:lnTo>
                      <a:pt x="0" y="277"/>
                    </a:lnTo>
                    <a:lnTo>
                      <a:pt x="3" y="298"/>
                    </a:lnTo>
                    <a:lnTo>
                      <a:pt x="8" y="317"/>
                    </a:lnTo>
                    <a:lnTo>
                      <a:pt x="13" y="337"/>
                    </a:lnTo>
                    <a:lnTo>
                      <a:pt x="20" y="355"/>
                    </a:lnTo>
                    <a:lnTo>
                      <a:pt x="28" y="373"/>
                    </a:lnTo>
                    <a:lnTo>
                      <a:pt x="39" y="392"/>
                    </a:lnTo>
                    <a:lnTo>
                      <a:pt x="50" y="407"/>
                    </a:lnTo>
                    <a:lnTo>
                      <a:pt x="63" y="423"/>
                    </a:lnTo>
                    <a:lnTo>
                      <a:pt x="76" y="438"/>
                    </a:lnTo>
                    <a:lnTo>
                      <a:pt x="91" y="451"/>
                    </a:lnTo>
                    <a:lnTo>
                      <a:pt x="107" y="464"/>
                    </a:lnTo>
                    <a:lnTo>
                      <a:pt x="124" y="475"/>
                    </a:lnTo>
                    <a:lnTo>
                      <a:pt x="142" y="484"/>
                    </a:lnTo>
                    <a:lnTo>
                      <a:pt x="160" y="493"/>
                    </a:lnTo>
                    <a:lnTo>
                      <a:pt x="180" y="500"/>
                    </a:lnTo>
                    <a:lnTo>
                      <a:pt x="180" y="542"/>
                    </a:lnTo>
                    <a:lnTo>
                      <a:pt x="181" y="547"/>
                    </a:lnTo>
                    <a:lnTo>
                      <a:pt x="185" y="552"/>
                    </a:lnTo>
                    <a:lnTo>
                      <a:pt x="190" y="555"/>
                    </a:lnTo>
                    <a:lnTo>
                      <a:pt x="196" y="556"/>
                    </a:lnTo>
                    <a:lnTo>
                      <a:pt x="316" y="556"/>
                    </a:lnTo>
                    <a:lnTo>
                      <a:pt x="322" y="555"/>
                    </a:lnTo>
                    <a:lnTo>
                      <a:pt x="327" y="552"/>
                    </a:lnTo>
                    <a:lnTo>
                      <a:pt x="330" y="547"/>
                    </a:lnTo>
                    <a:lnTo>
                      <a:pt x="331" y="542"/>
                    </a:lnTo>
                    <a:lnTo>
                      <a:pt x="331" y="500"/>
                    </a:lnTo>
                    <a:lnTo>
                      <a:pt x="351" y="493"/>
                    </a:lnTo>
                    <a:lnTo>
                      <a:pt x="369" y="484"/>
                    </a:lnTo>
                    <a:lnTo>
                      <a:pt x="388" y="475"/>
                    </a:lnTo>
                    <a:lnTo>
                      <a:pt x="405" y="464"/>
                    </a:lnTo>
                    <a:lnTo>
                      <a:pt x="421" y="451"/>
                    </a:lnTo>
                    <a:lnTo>
                      <a:pt x="435" y="438"/>
                    </a:lnTo>
                    <a:lnTo>
                      <a:pt x="449" y="423"/>
                    </a:lnTo>
                    <a:lnTo>
                      <a:pt x="461" y="407"/>
                    </a:lnTo>
                    <a:lnTo>
                      <a:pt x="473" y="392"/>
                    </a:lnTo>
                    <a:lnTo>
                      <a:pt x="483" y="373"/>
                    </a:lnTo>
                    <a:lnTo>
                      <a:pt x="491" y="355"/>
                    </a:lnTo>
                    <a:lnTo>
                      <a:pt x="499" y="337"/>
                    </a:lnTo>
                    <a:lnTo>
                      <a:pt x="504" y="317"/>
                    </a:lnTo>
                    <a:lnTo>
                      <a:pt x="508" y="298"/>
                    </a:lnTo>
                    <a:lnTo>
                      <a:pt x="511" y="277"/>
                    </a:lnTo>
                    <a:lnTo>
                      <a:pt x="511" y="256"/>
                    </a:lnTo>
                    <a:lnTo>
                      <a:pt x="511" y="243"/>
                    </a:lnTo>
                    <a:lnTo>
                      <a:pt x="510" y="229"/>
                    </a:lnTo>
                    <a:lnTo>
                      <a:pt x="508" y="217"/>
                    </a:lnTo>
                    <a:lnTo>
                      <a:pt x="506" y="205"/>
                    </a:lnTo>
                    <a:lnTo>
                      <a:pt x="504" y="191"/>
                    </a:lnTo>
                    <a:lnTo>
                      <a:pt x="500" y="179"/>
                    </a:lnTo>
                    <a:lnTo>
                      <a:pt x="496" y="168"/>
                    </a:lnTo>
                    <a:lnTo>
                      <a:pt x="491" y="156"/>
                    </a:lnTo>
                    <a:lnTo>
                      <a:pt x="480" y="134"/>
                    </a:lnTo>
                    <a:lnTo>
                      <a:pt x="468" y="113"/>
                    </a:lnTo>
                    <a:lnTo>
                      <a:pt x="452" y="94"/>
                    </a:lnTo>
                    <a:lnTo>
                      <a:pt x="436" y="75"/>
                    </a:lnTo>
                    <a:lnTo>
                      <a:pt x="418" y="58"/>
                    </a:lnTo>
                    <a:lnTo>
                      <a:pt x="399" y="44"/>
                    </a:lnTo>
                    <a:lnTo>
                      <a:pt x="378" y="31"/>
                    </a:lnTo>
                    <a:lnTo>
                      <a:pt x="355" y="20"/>
                    </a:lnTo>
                    <a:lnTo>
                      <a:pt x="344" y="15"/>
                    </a:lnTo>
                    <a:lnTo>
                      <a:pt x="331" y="12"/>
                    </a:lnTo>
                    <a:lnTo>
                      <a:pt x="319" y="8"/>
                    </a:lnTo>
                    <a:lnTo>
                      <a:pt x="307" y="6"/>
                    </a:lnTo>
                    <a:lnTo>
                      <a:pt x="295" y="3"/>
                    </a:lnTo>
                    <a:lnTo>
                      <a:pt x="281" y="1"/>
                    </a:lnTo>
                    <a:lnTo>
                      <a:pt x="269" y="1"/>
                    </a:lnTo>
                    <a:lnTo>
                      <a:pt x="2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6" name="Freeform 2134">
                <a:extLst>
                  <a:ext uri="{FF2B5EF4-FFF2-40B4-BE49-F238E27FC236}">
                    <a16:creationId xmlns:a16="http://schemas.microsoft.com/office/drawing/2014/main" id="{367BC364-E04A-2C46-9D7D-630978032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45825" y="949325"/>
                <a:ext cx="28575" cy="11113"/>
              </a:xfrm>
              <a:custGeom>
                <a:avLst/>
                <a:gdLst>
                  <a:gd name="T0" fmla="*/ 76 w 90"/>
                  <a:gd name="T1" fmla="*/ 0 h 31"/>
                  <a:gd name="T2" fmla="*/ 16 w 90"/>
                  <a:gd name="T3" fmla="*/ 0 h 31"/>
                  <a:gd name="T4" fmla="*/ 10 w 90"/>
                  <a:gd name="T5" fmla="*/ 2 h 31"/>
                  <a:gd name="T6" fmla="*/ 5 w 90"/>
                  <a:gd name="T7" fmla="*/ 5 h 31"/>
                  <a:gd name="T8" fmla="*/ 1 w 90"/>
                  <a:gd name="T9" fmla="*/ 10 h 31"/>
                  <a:gd name="T10" fmla="*/ 0 w 90"/>
                  <a:gd name="T11" fmla="*/ 15 h 31"/>
                  <a:gd name="T12" fmla="*/ 1 w 90"/>
                  <a:gd name="T13" fmla="*/ 21 h 31"/>
                  <a:gd name="T14" fmla="*/ 5 w 90"/>
                  <a:gd name="T15" fmla="*/ 26 h 31"/>
                  <a:gd name="T16" fmla="*/ 10 w 90"/>
                  <a:gd name="T17" fmla="*/ 30 h 31"/>
                  <a:gd name="T18" fmla="*/ 16 w 90"/>
                  <a:gd name="T19" fmla="*/ 31 h 31"/>
                  <a:gd name="T20" fmla="*/ 76 w 90"/>
                  <a:gd name="T21" fmla="*/ 31 h 31"/>
                  <a:gd name="T22" fmla="*/ 82 w 90"/>
                  <a:gd name="T23" fmla="*/ 30 h 31"/>
                  <a:gd name="T24" fmla="*/ 87 w 90"/>
                  <a:gd name="T25" fmla="*/ 26 h 31"/>
                  <a:gd name="T26" fmla="*/ 89 w 90"/>
                  <a:gd name="T27" fmla="*/ 21 h 31"/>
                  <a:gd name="T28" fmla="*/ 90 w 90"/>
                  <a:gd name="T29" fmla="*/ 15 h 31"/>
                  <a:gd name="T30" fmla="*/ 89 w 90"/>
                  <a:gd name="T31" fmla="*/ 10 h 31"/>
                  <a:gd name="T32" fmla="*/ 87 w 90"/>
                  <a:gd name="T33" fmla="*/ 5 h 31"/>
                  <a:gd name="T34" fmla="*/ 82 w 90"/>
                  <a:gd name="T35" fmla="*/ 2 h 31"/>
                  <a:gd name="T36" fmla="*/ 76 w 90"/>
                  <a:gd name="T3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31">
                    <a:moveTo>
                      <a:pt x="76" y="0"/>
                    </a:moveTo>
                    <a:lnTo>
                      <a:pt x="16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5" y="26"/>
                    </a:lnTo>
                    <a:lnTo>
                      <a:pt x="10" y="30"/>
                    </a:lnTo>
                    <a:lnTo>
                      <a:pt x="16" y="31"/>
                    </a:lnTo>
                    <a:lnTo>
                      <a:pt x="76" y="31"/>
                    </a:lnTo>
                    <a:lnTo>
                      <a:pt x="82" y="30"/>
                    </a:lnTo>
                    <a:lnTo>
                      <a:pt x="87" y="26"/>
                    </a:lnTo>
                    <a:lnTo>
                      <a:pt x="89" y="21"/>
                    </a:lnTo>
                    <a:lnTo>
                      <a:pt x="90" y="15"/>
                    </a:lnTo>
                    <a:lnTo>
                      <a:pt x="89" y="10"/>
                    </a:lnTo>
                    <a:lnTo>
                      <a:pt x="87" y="5"/>
                    </a:lnTo>
                    <a:lnTo>
                      <a:pt x="82" y="2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7" name="Freeform 2135">
                <a:extLst>
                  <a:ext uri="{FF2B5EF4-FFF2-40B4-BE49-F238E27FC236}">
                    <a16:creationId xmlns:a16="http://schemas.microsoft.com/office/drawing/2014/main" id="{5A2CEC26-7480-9241-99AF-A3503855C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4400" y="863600"/>
                <a:ext cx="34925" cy="34925"/>
              </a:xfrm>
              <a:custGeom>
                <a:avLst/>
                <a:gdLst>
                  <a:gd name="T0" fmla="*/ 91 w 107"/>
                  <a:gd name="T1" fmla="*/ 107 h 107"/>
                  <a:gd name="T2" fmla="*/ 97 w 107"/>
                  <a:gd name="T3" fmla="*/ 105 h 107"/>
                  <a:gd name="T4" fmla="*/ 102 w 107"/>
                  <a:gd name="T5" fmla="*/ 102 h 107"/>
                  <a:gd name="T6" fmla="*/ 105 w 107"/>
                  <a:gd name="T7" fmla="*/ 97 h 107"/>
                  <a:gd name="T8" fmla="*/ 107 w 107"/>
                  <a:gd name="T9" fmla="*/ 91 h 107"/>
                  <a:gd name="T10" fmla="*/ 105 w 107"/>
                  <a:gd name="T11" fmla="*/ 86 h 107"/>
                  <a:gd name="T12" fmla="*/ 102 w 107"/>
                  <a:gd name="T13" fmla="*/ 81 h 107"/>
                  <a:gd name="T14" fmla="*/ 26 w 107"/>
                  <a:gd name="T15" fmla="*/ 5 h 107"/>
                  <a:gd name="T16" fmla="*/ 21 w 107"/>
                  <a:gd name="T17" fmla="*/ 2 h 107"/>
                  <a:gd name="T18" fmla="*/ 16 w 107"/>
                  <a:gd name="T19" fmla="*/ 0 h 107"/>
                  <a:gd name="T20" fmla="*/ 10 w 107"/>
                  <a:gd name="T21" fmla="*/ 2 h 107"/>
                  <a:gd name="T22" fmla="*/ 5 w 107"/>
                  <a:gd name="T23" fmla="*/ 5 h 107"/>
                  <a:gd name="T24" fmla="*/ 2 w 107"/>
                  <a:gd name="T25" fmla="*/ 10 h 107"/>
                  <a:gd name="T26" fmla="*/ 0 w 107"/>
                  <a:gd name="T27" fmla="*/ 16 h 107"/>
                  <a:gd name="T28" fmla="*/ 2 w 107"/>
                  <a:gd name="T29" fmla="*/ 21 h 107"/>
                  <a:gd name="T30" fmla="*/ 5 w 107"/>
                  <a:gd name="T31" fmla="*/ 26 h 107"/>
                  <a:gd name="T32" fmla="*/ 81 w 107"/>
                  <a:gd name="T33" fmla="*/ 102 h 107"/>
                  <a:gd name="T34" fmla="*/ 86 w 107"/>
                  <a:gd name="T35" fmla="*/ 105 h 107"/>
                  <a:gd name="T36" fmla="*/ 91 w 107"/>
                  <a:gd name="T3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" h="107">
                    <a:moveTo>
                      <a:pt x="91" y="107"/>
                    </a:moveTo>
                    <a:lnTo>
                      <a:pt x="97" y="105"/>
                    </a:lnTo>
                    <a:lnTo>
                      <a:pt x="102" y="102"/>
                    </a:lnTo>
                    <a:lnTo>
                      <a:pt x="105" y="97"/>
                    </a:lnTo>
                    <a:lnTo>
                      <a:pt x="107" y="91"/>
                    </a:lnTo>
                    <a:lnTo>
                      <a:pt x="105" y="86"/>
                    </a:lnTo>
                    <a:lnTo>
                      <a:pt x="102" y="81"/>
                    </a:lnTo>
                    <a:lnTo>
                      <a:pt x="26" y="5"/>
                    </a:lnTo>
                    <a:lnTo>
                      <a:pt x="21" y="2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5" y="26"/>
                    </a:lnTo>
                    <a:lnTo>
                      <a:pt x="81" y="102"/>
                    </a:lnTo>
                    <a:lnTo>
                      <a:pt x="86" y="105"/>
                    </a:lnTo>
                    <a:lnTo>
                      <a:pt x="91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8" name="Freeform 2136">
                <a:extLst>
                  <a:ext uri="{FF2B5EF4-FFF2-40B4-BE49-F238E27FC236}">
                    <a16:creationId xmlns:a16="http://schemas.microsoft.com/office/drawing/2014/main" id="{E3CC3C3C-FE6B-A548-A204-0E6C041B0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1238" y="835025"/>
                <a:ext cx="9525" cy="28575"/>
              </a:xfrm>
              <a:custGeom>
                <a:avLst/>
                <a:gdLst>
                  <a:gd name="T0" fmla="*/ 15 w 29"/>
                  <a:gd name="T1" fmla="*/ 90 h 90"/>
                  <a:gd name="T2" fmla="*/ 21 w 29"/>
                  <a:gd name="T3" fmla="*/ 89 h 90"/>
                  <a:gd name="T4" fmla="*/ 26 w 29"/>
                  <a:gd name="T5" fmla="*/ 87 h 90"/>
                  <a:gd name="T6" fmla="*/ 28 w 29"/>
                  <a:gd name="T7" fmla="*/ 82 h 90"/>
                  <a:gd name="T8" fmla="*/ 29 w 29"/>
                  <a:gd name="T9" fmla="*/ 76 h 90"/>
                  <a:gd name="T10" fmla="*/ 29 w 29"/>
                  <a:gd name="T11" fmla="*/ 16 h 90"/>
                  <a:gd name="T12" fmla="*/ 28 w 29"/>
                  <a:gd name="T13" fmla="*/ 10 h 90"/>
                  <a:gd name="T14" fmla="*/ 26 w 29"/>
                  <a:gd name="T15" fmla="*/ 5 h 90"/>
                  <a:gd name="T16" fmla="*/ 21 w 29"/>
                  <a:gd name="T17" fmla="*/ 1 h 90"/>
                  <a:gd name="T18" fmla="*/ 15 w 29"/>
                  <a:gd name="T19" fmla="*/ 0 h 90"/>
                  <a:gd name="T20" fmla="*/ 9 w 29"/>
                  <a:gd name="T21" fmla="*/ 1 h 90"/>
                  <a:gd name="T22" fmla="*/ 4 w 29"/>
                  <a:gd name="T23" fmla="*/ 5 h 90"/>
                  <a:gd name="T24" fmla="*/ 1 w 29"/>
                  <a:gd name="T25" fmla="*/ 10 h 90"/>
                  <a:gd name="T26" fmla="*/ 0 w 29"/>
                  <a:gd name="T27" fmla="*/ 16 h 90"/>
                  <a:gd name="T28" fmla="*/ 0 w 29"/>
                  <a:gd name="T29" fmla="*/ 76 h 90"/>
                  <a:gd name="T30" fmla="*/ 1 w 29"/>
                  <a:gd name="T31" fmla="*/ 82 h 90"/>
                  <a:gd name="T32" fmla="*/ 4 w 29"/>
                  <a:gd name="T33" fmla="*/ 87 h 90"/>
                  <a:gd name="T34" fmla="*/ 9 w 29"/>
                  <a:gd name="T35" fmla="*/ 89 h 90"/>
                  <a:gd name="T36" fmla="*/ 15 w 29"/>
                  <a:gd name="T3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90">
                    <a:moveTo>
                      <a:pt x="15" y="90"/>
                    </a:moveTo>
                    <a:lnTo>
                      <a:pt x="21" y="89"/>
                    </a:lnTo>
                    <a:lnTo>
                      <a:pt x="26" y="87"/>
                    </a:lnTo>
                    <a:lnTo>
                      <a:pt x="28" y="82"/>
                    </a:lnTo>
                    <a:lnTo>
                      <a:pt x="29" y="76"/>
                    </a:lnTo>
                    <a:lnTo>
                      <a:pt x="29" y="16"/>
                    </a:lnTo>
                    <a:lnTo>
                      <a:pt x="28" y="10"/>
                    </a:lnTo>
                    <a:lnTo>
                      <a:pt x="26" y="5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0" y="76"/>
                    </a:lnTo>
                    <a:lnTo>
                      <a:pt x="1" y="82"/>
                    </a:lnTo>
                    <a:lnTo>
                      <a:pt x="4" y="87"/>
                    </a:lnTo>
                    <a:lnTo>
                      <a:pt x="9" y="89"/>
                    </a:lnTo>
                    <a:lnTo>
                      <a:pt x="15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9" name="Freeform 2137">
                <a:extLst>
                  <a:ext uri="{FF2B5EF4-FFF2-40B4-BE49-F238E27FC236}">
                    <a16:creationId xmlns:a16="http://schemas.microsoft.com/office/drawing/2014/main" id="{CEA26A9C-D844-8D4E-8596-EAA932F48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2675" y="863600"/>
                <a:ext cx="33338" cy="34925"/>
              </a:xfrm>
              <a:custGeom>
                <a:avLst/>
                <a:gdLst>
                  <a:gd name="T0" fmla="*/ 101 w 106"/>
                  <a:gd name="T1" fmla="*/ 5 h 107"/>
                  <a:gd name="T2" fmla="*/ 96 w 106"/>
                  <a:gd name="T3" fmla="*/ 2 h 107"/>
                  <a:gd name="T4" fmla="*/ 90 w 106"/>
                  <a:gd name="T5" fmla="*/ 0 h 107"/>
                  <a:gd name="T6" fmla="*/ 85 w 106"/>
                  <a:gd name="T7" fmla="*/ 2 h 107"/>
                  <a:gd name="T8" fmla="*/ 80 w 106"/>
                  <a:gd name="T9" fmla="*/ 5 h 107"/>
                  <a:gd name="T10" fmla="*/ 5 w 106"/>
                  <a:gd name="T11" fmla="*/ 80 h 107"/>
                  <a:gd name="T12" fmla="*/ 1 w 106"/>
                  <a:gd name="T13" fmla="*/ 86 h 107"/>
                  <a:gd name="T14" fmla="*/ 0 w 106"/>
                  <a:gd name="T15" fmla="*/ 91 h 107"/>
                  <a:gd name="T16" fmla="*/ 1 w 106"/>
                  <a:gd name="T17" fmla="*/ 97 h 107"/>
                  <a:gd name="T18" fmla="*/ 5 w 106"/>
                  <a:gd name="T19" fmla="*/ 102 h 107"/>
                  <a:gd name="T20" fmla="*/ 10 w 106"/>
                  <a:gd name="T21" fmla="*/ 105 h 107"/>
                  <a:gd name="T22" fmla="*/ 16 w 106"/>
                  <a:gd name="T23" fmla="*/ 107 h 107"/>
                  <a:gd name="T24" fmla="*/ 21 w 106"/>
                  <a:gd name="T25" fmla="*/ 105 h 107"/>
                  <a:gd name="T26" fmla="*/ 25 w 106"/>
                  <a:gd name="T27" fmla="*/ 102 h 107"/>
                  <a:gd name="T28" fmla="*/ 101 w 106"/>
                  <a:gd name="T29" fmla="*/ 26 h 107"/>
                  <a:gd name="T30" fmla="*/ 105 w 106"/>
                  <a:gd name="T31" fmla="*/ 21 h 107"/>
                  <a:gd name="T32" fmla="*/ 106 w 106"/>
                  <a:gd name="T33" fmla="*/ 16 h 107"/>
                  <a:gd name="T34" fmla="*/ 105 w 106"/>
                  <a:gd name="T35" fmla="*/ 10 h 107"/>
                  <a:gd name="T36" fmla="*/ 101 w 106"/>
                  <a:gd name="T37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6" h="107">
                    <a:moveTo>
                      <a:pt x="101" y="5"/>
                    </a:moveTo>
                    <a:lnTo>
                      <a:pt x="96" y="2"/>
                    </a:lnTo>
                    <a:lnTo>
                      <a:pt x="90" y="0"/>
                    </a:lnTo>
                    <a:lnTo>
                      <a:pt x="85" y="2"/>
                    </a:lnTo>
                    <a:lnTo>
                      <a:pt x="80" y="5"/>
                    </a:lnTo>
                    <a:lnTo>
                      <a:pt x="5" y="80"/>
                    </a:lnTo>
                    <a:lnTo>
                      <a:pt x="1" y="86"/>
                    </a:lnTo>
                    <a:lnTo>
                      <a:pt x="0" y="91"/>
                    </a:lnTo>
                    <a:lnTo>
                      <a:pt x="1" y="97"/>
                    </a:lnTo>
                    <a:lnTo>
                      <a:pt x="5" y="102"/>
                    </a:lnTo>
                    <a:lnTo>
                      <a:pt x="10" y="105"/>
                    </a:lnTo>
                    <a:lnTo>
                      <a:pt x="16" y="107"/>
                    </a:lnTo>
                    <a:lnTo>
                      <a:pt x="21" y="105"/>
                    </a:lnTo>
                    <a:lnTo>
                      <a:pt x="25" y="102"/>
                    </a:lnTo>
                    <a:lnTo>
                      <a:pt x="101" y="26"/>
                    </a:lnTo>
                    <a:lnTo>
                      <a:pt x="105" y="21"/>
                    </a:lnTo>
                    <a:lnTo>
                      <a:pt x="106" y="16"/>
                    </a:lnTo>
                    <a:lnTo>
                      <a:pt x="105" y="10"/>
                    </a:lnTo>
                    <a:lnTo>
                      <a:pt x="10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0" name="Freeform 2138">
                <a:extLst>
                  <a:ext uri="{FF2B5EF4-FFF2-40B4-BE49-F238E27FC236}">
                    <a16:creationId xmlns:a16="http://schemas.microsoft.com/office/drawing/2014/main" id="{67CA9E40-02A9-F449-8D63-3705F023A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6013" y="949325"/>
                <a:ext cx="28575" cy="11113"/>
              </a:xfrm>
              <a:custGeom>
                <a:avLst/>
                <a:gdLst>
                  <a:gd name="T0" fmla="*/ 75 w 90"/>
                  <a:gd name="T1" fmla="*/ 0 h 31"/>
                  <a:gd name="T2" fmla="*/ 15 w 90"/>
                  <a:gd name="T3" fmla="*/ 0 h 31"/>
                  <a:gd name="T4" fmla="*/ 9 w 90"/>
                  <a:gd name="T5" fmla="*/ 2 h 31"/>
                  <a:gd name="T6" fmla="*/ 4 w 90"/>
                  <a:gd name="T7" fmla="*/ 5 h 31"/>
                  <a:gd name="T8" fmla="*/ 1 w 90"/>
                  <a:gd name="T9" fmla="*/ 10 h 31"/>
                  <a:gd name="T10" fmla="*/ 0 w 90"/>
                  <a:gd name="T11" fmla="*/ 15 h 31"/>
                  <a:gd name="T12" fmla="*/ 1 w 90"/>
                  <a:gd name="T13" fmla="*/ 21 h 31"/>
                  <a:gd name="T14" fmla="*/ 4 w 90"/>
                  <a:gd name="T15" fmla="*/ 26 h 31"/>
                  <a:gd name="T16" fmla="*/ 9 w 90"/>
                  <a:gd name="T17" fmla="*/ 30 h 31"/>
                  <a:gd name="T18" fmla="*/ 15 w 90"/>
                  <a:gd name="T19" fmla="*/ 31 h 31"/>
                  <a:gd name="T20" fmla="*/ 75 w 90"/>
                  <a:gd name="T21" fmla="*/ 31 h 31"/>
                  <a:gd name="T22" fmla="*/ 81 w 90"/>
                  <a:gd name="T23" fmla="*/ 30 h 31"/>
                  <a:gd name="T24" fmla="*/ 86 w 90"/>
                  <a:gd name="T25" fmla="*/ 26 h 31"/>
                  <a:gd name="T26" fmla="*/ 89 w 90"/>
                  <a:gd name="T27" fmla="*/ 21 h 31"/>
                  <a:gd name="T28" fmla="*/ 90 w 90"/>
                  <a:gd name="T29" fmla="*/ 15 h 31"/>
                  <a:gd name="T30" fmla="*/ 89 w 90"/>
                  <a:gd name="T31" fmla="*/ 10 h 31"/>
                  <a:gd name="T32" fmla="*/ 86 w 90"/>
                  <a:gd name="T33" fmla="*/ 5 h 31"/>
                  <a:gd name="T34" fmla="*/ 81 w 90"/>
                  <a:gd name="T35" fmla="*/ 2 h 31"/>
                  <a:gd name="T36" fmla="*/ 75 w 90"/>
                  <a:gd name="T3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31">
                    <a:moveTo>
                      <a:pt x="75" y="0"/>
                    </a:moveTo>
                    <a:lnTo>
                      <a:pt x="15" y="0"/>
                    </a:lnTo>
                    <a:lnTo>
                      <a:pt x="9" y="2"/>
                    </a:lnTo>
                    <a:lnTo>
                      <a:pt x="4" y="5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4" y="26"/>
                    </a:lnTo>
                    <a:lnTo>
                      <a:pt x="9" y="30"/>
                    </a:lnTo>
                    <a:lnTo>
                      <a:pt x="15" y="31"/>
                    </a:lnTo>
                    <a:lnTo>
                      <a:pt x="75" y="31"/>
                    </a:lnTo>
                    <a:lnTo>
                      <a:pt x="81" y="30"/>
                    </a:lnTo>
                    <a:lnTo>
                      <a:pt x="86" y="26"/>
                    </a:lnTo>
                    <a:lnTo>
                      <a:pt x="89" y="21"/>
                    </a:lnTo>
                    <a:lnTo>
                      <a:pt x="90" y="15"/>
                    </a:lnTo>
                    <a:lnTo>
                      <a:pt x="89" y="10"/>
                    </a:lnTo>
                    <a:lnTo>
                      <a:pt x="86" y="5"/>
                    </a:lnTo>
                    <a:lnTo>
                      <a:pt x="81" y="2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pic>
        <p:nvPicPr>
          <p:cNvPr id="41" name="Espaço Reservado para Imagem 40" descr="Mesa com computador e outros objetos&#10;&#10;O conteúdo gerado por IA pode estar incorreto.">
            <a:extLst>
              <a:ext uri="{FF2B5EF4-FFF2-40B4-BE49-F238E27FC236}">
                <a16:creationId xmlns:a16="http://schemas.microsoft.com/office/drawing/2014/main" id="{C02BC222-CF10-10E8-0E9A-C0232F0CBFA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3989" b="3989"/>
          <a:stretch>
            <a:fillRect/>
          </a:stretch>
        </p:blipFill>
        <p:spPr>
          <a:xfrm>
            <a:off x="4737894" y="0"/>
            <a:ext cx="7452519" cy="6858000"/>
          </a:xfrm>
        </p:spPr>
      </p:pic>
    </p:spTree>
    <p:extLst>
      <p:ext uri="{BB962C8B-B14F-4D97-AF65-F5344CB8AC3E}">
        <p14:creationId xmlns:p14="http://schemas.microsoft.com/office/powerpoint/2010/main" val="1796788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8AC3C3-6A0B-E5B7-23AB-2470CAA8E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B58D4-0A23-3FBF-08B4-0537A85B6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2800" dirty="0"/>
              <a:t>ATRIBUIÇÕES DO COMITÊ GESTOR </a:t>
            </a:r>
            <a:br>
              <a:rPr lang="pt-BR" sz="2800" dirty="0"/>
            </a:br>
            <a:r>
              <a:rPr lang="pt-BR" sz="2800" dirty="0"/>
              <a:t>Art. 156-B da CF/88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7558A9-FB0D-EBB0-F2E3-9A2416883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BR" b="1" dirty="0">
                <a:solidFill>
                  <a:schemeClr val="accent2"/>
                </a:solidFill>
              </a:rPr>
              <a:t>1. Responsável por instituir o regulamento único do IBS</a:t>
            </a:r>
          </a:p>
          <a:p>
            <a:pPr algn="just">
              <a:lnSpc>
                <a:spcPct val="90000"/>
              </a:lnSpc>
            </a:pPr>
            <a:r>
              <a:rPr lang="pt-BR" b="1" dirty="0">
                <a:solidFill>
                  <a:schemeClr val="accent2"/>
                </a:solidFill>
              </a:rPr>
              <a:t>2. Uniformização da interpretação e aplicação da legislação do IBS</a:t>
            </a:r>
          </a:p>
          <a:p>
            <a:pPr algn="just">
              <a:lnSpc>
                <a:spcPct val="90000"/>
              </a:lnSpc>
            </a:pPr>
            <a:r>
              <a:rPr lang="pt-BR" b="1" dirty="0">
                <a:solidFill>
                  <a:schemeClr val="accent2"/>
                </a:solidFill>
              </a:rPr>
              <a:t>3. Arrecadar o IBS e efetuar as compensações e distribuição do produto da arrecadação entre Estados, DF e Municípios</a:t>
            </a:r>
          </a:p>
          <a:p>
            <a:pPr algn="just">
              <a:lnSpc>
                <a:spcPct val="90000"/>
              </a:lnSpc>
            </a:pPr>
            <a:r>
              <a:rPr lang="pt-BR" b="1" dirty="0">
                <a:solidFill>
                  <a:schemeClr val="accent2"/>
                </a:solidFill>
              </a:rPr>
              <a:t>Decidir o contencioso administrativo. </a:t>
            </a:r>
          </a:p>
          <a:p>
            <a:pPr>
              <a:lnSpc>
                <a:spcPct val="90000"/>
              </a:lnSpc>
            </a:pPr>
            <a:endParaRPr lang="pt-BR" dirty="0"/>
          </a:p>
        </p:txBody>
      </p:sp>
      <p:pic>
        <p:nvPicPr>
          <p:cNvPr id="7" name="Imagem 6" descr="Linha do tempo">
            <a:extLst>
              <a:ext uri="{FF2B5EF4-FFF2-40B4-BE49-F238E27FC236}">
                <a16:creationId xmlns:a16="http://schemas.microsoft.com/office/drawing/2014/main" id="{968D9862-89A0-405F-1114-8C044A270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35" y="875360"/>
            <a:ext cx="4602747" cy="4602747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6C14AC9-A91D-910D-5E6D-8D85BDAD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pt-BR" smtClean="0"/>
              <a:pPr rtl="0">
                <a:spcAft>
                  <a:spcPts val="600"/>
                </a:spcAft>
              </a:pPr>
              <a:t>10</a:t>
            </a:fld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6E39130-8A3C-A4F8-2EA6-48246A77A40D}"/>
              </a:ext>
            </a:extLst>
          </p:cNvPr>
          <p:cNvSpPr txBox="1"/>
          <p:nvPr/>
        </p:nvSpPr>
        <p:spPr>
          <a:xfrm>
            <a:off x="436944" y="6259445"/>
            <a:ext cx="6105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@</a:t>
            </a:r>
            <a:r>
              <a:rPr lang="pt-BR" sz="1800" b="1" dirty="0"/>
              <a:t>julianafcosta</a:t>
            </a:r>
          </a:p>
        </p:txBody>
      </p:sp>
    </p:spTree>
    <p:extLst>
      <p:ext uri="{BB962C8B-B14F-4D97-AF65-F5344CB8AC3E}">
        <p14:creationId xmlns:p14="http://schemas.microsoft.com/office/powerpoint/2010/main" val="1077501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Desenho de pessoa com a mão">
            <a:extLst>
              <a:ext uri="{FF2B5EF4-FFF2-40B4-BE49-F238E27FC236}">
                <a16:creationId xmlns:a16="http://schemas.microsoft.com/office/drawing/2014/main" id="{A071F935-8F65-A331-3792-1FA18877B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564" r="14327" b="-2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8233AD-B4FF-769B-8330-349C9477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INTEGRAÇÃO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01D9863-84DD-2D98-3CEC-131E9B0B102D}"/>
              </a:ext>
            </a:extLst>
          </p:cNvPr>
          <p:cNvSpPr txBox="1"/>
          <p:nvPr/>
        </p:nvSpPr>
        <p:spPr>
          <a:xfrm>
            <a:off x="677334" y="2160589"/>
            <a:ext cx="385112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dirty="0">
                <a:solidFill>
                  <a:schemeClr val="accent2"/>
                </a:solidFill>
              </a:rPr>
              <a:t> RAZÕES: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COMPETÊNCIA COMPARTILHADA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SIMILITUDE ENTRE IBS E CBS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LEI COMPLEMENTAR ÚNICA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2"/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0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2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4C0548B-2261-DAEC-C949-7B96717D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6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8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5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372BEA1-FDAF-62FF-AB72-34825C798223}"/>
              </a:ext>
            </a:extLst>
          </p:cNvPr>
          <p:cNvSpPr txBox="1"/>
          <p:nvPr/>
        </p:nvSpPr>
        <p:spPr>
          <a:xfrm>
            <a:off x="688759" y="6304003"/>
            <a:ext cx="6105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@</a:t>
            </a:r>
            <a:r>
              <a:rPr lang="pt-BR" sz="1800" b="1" dirty="0"/>
              <a:t>julianafcosta</a:t>
            </a:r>
          </a:p>
        </p:txBody>
      </p:sp>
    </p:spTree>
    <p:extLst>
      <p:ext uri="{BB962C8B-B14F-4D97-AF65-F5344CB8AC3E}">
        <p14:creationId xmlns:p14="http://schemas.microsoft.com/office/powerpoint/2010/main" val="3513836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C063FF-E2CB-A408-15B4-ED619E02D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11140418" cy="1320800"/>
          </a:xfrm>
        </p:spPr>
        <p:txBody>
          <a:bodyPr anchor="ctr">
            <a:norm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CONTENCIOSO ADMINISTRATIVO DO IBS </a:t>
            </a: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04DD260-B297-2EBD-E57F-F17C27C6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pt-BR">
                <a:solidFill>
                  <a:schemeClr val="bg1"/>
                </a:solidFill>
              </a:rPr>
              <a:pPr rtl="0">
                <a:spcAft>
                  <a:spcPts val="600"/>
                </a:spcAft>
              </a:pPr>
              <a:t>12</a:t>
            </a:fld>
            <a:endParaRPr lang="pt-BR">
              <a:solidFill>
                <a:schemeClr val="bg1"/>
              </a:solidFill>
            </a:endParaRP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895093DE-4BBB-6A87-B39C-B1D84D5F89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842107"/>
              </p:ext>
            </p:extLst>
          </p:nvPr>
        </p:nvGraphicFramePr>
        <p:xfrm>
          <a:off x="642938" y="642938"/>
          <a:ext cx="10906125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D68A2CAB-5D8D-4F2B-DCF5-5E109E30EF84}"/>
              </a:ext>
            </a:extLst>
          </p:cNvPr>
          <p:cNvSpPr txBox="1"/>
          <p:nvPr/>
        </p:nvSpPr>
        <p:spPr>
          <a:xfrm>
            <a:off x="9615672" y="6280743"/>
            <a:ext cx="1960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@</a:t>
            </a:r>
            <a:r>
              <a:rPr lang="pt-BR" sz="1800" b="1" dirty="0"/>
              <a:t>julianafcosta</a:t>
            </a:r>
          </a:p>
        </p:txBody>
      </p:sp>
    </p:spTree>
    <p:extLst>
      <p:ext uri="{BB962C8B-B14F-4D97-AF65-F5344CB8AC3E}">
        <p14:creationId xmlns:p14="http://schemas.microsoft.com/office/powerpoint/2010/main" val="355935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DD7DB37-B00B-D462-370B-7586ECDE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765972"/>
            <a:ext cx="10642707" cy="1320800"/>
          </a:xfrm>
        </p:spPr>
        <p:txBody>
          <a:bodyPr anchor="ctr">
            <a:norm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CONTENCIOSO ADMINISTRATIVO DO IBS </a:t>
            </a: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EF3CA45-F44A-1B26-174C-9BF3F720F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pt-BR">
                <a:solidFill>
                  <a:schemeClr val="bg1"/>
                </a:solidFill>
              </a:rPr>
              <a:pPr rtl="0">
                <a:spcAft>
                  <a:spcPts val="600"/>
                </a:spcAft>
              </a:pPr>
              <a:t>13</a:t>
            </a:fld>
            <a:endParaRPr lang="pt-BR">
              <a:solidFill>
                <a:schemeClr val="bg1"/>
              </a:solidFill>
            </a:endParaRP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C2439AB5-9C6C-3F7E-0971-F5AB091AFA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599441"/>
              </p:ext>
            </p:extLst>
          </p:nvPr>
        </p:nvGraphicFramePr>
        <p:xfrm>
          <a:off x="642938" y="642938"/>
          <a:ext cx="10906125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BB8A9D1-DB2E-AF9E-09EE-797AA6AE9D92}"/>
              </a:ext>
            </a:extLst>
          </p:cNvPr>
          <p:cNvSpPr txBox="1"/>
          <p:nvPr/>
        </p:nvSpPr>
        <p:spPr>
          <a:xfrm>
            <a:off x="9615672" y="6280743"/>
            <a:ext cx="1960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@</a:t>
            </a:r>
            <a:r>
              <a:rPr lang="pt-BR" sz="1800" b="1" dirty="0"/>
              <a:t>julianafcosta</a:t>
            </a:r>
          </a:p>
        </p:txBody>
      </p:sp>
    </p:spTree>
    <p:extLst>
      <p:ext uri="{BB962C8B-B14F-4D97-AF65-F5344CB8AC3E}">
        <p14:creationId xmlns:p14="http://schemas.microsoft.com/office/powerpoint/2010/main" val="2424012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42415-1E8C-03EF-34CC-6209C8B6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pt-BR" dirty="0"/>
              <a:t>Câmara Superior do IBS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8AB6BD-B5F9-C078-B481-75A745D82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326511"/>
            <a:ext cx="3720916" cy="339481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2400" b="1" dirty="0"/>
              <a:t>3ª Instância</a:t>
            </a:r>
          </a:p>
          <a:p>
            <a:pPr algn="just"/>
            <a:r>
              <a:rPr lang="pt-BR" sz="2400" b="1" dirty="0"/>
              <a:t>Decisões conflitantes entre as Câmaras</a:t>
            </a:r>
          </a:p>
          <a:p>
            <a:pPr algn="just"/>
            <a:r>
              <a:rPr lang="pt-BR" sz="2400" b="1" dirty="0"/>
              <a:t>Recurso de uniformização</a:t>
            </a:r>
          </a:p>
          <a:p>
            <a:pPr algn="just"/>
            <a:r>
              <a:rPr lang="pt-BR" sz="2400" b="1" dirty="0"/>
              <a:t>4 representantes da RFB</a:t>
            </a:r>
          </a:p>
          <a:p>
            <a:pPr algn="just"/>
            <a:r>
              <a:rPr lang="pt-BR" sz="2400" b="1" dirty="0"/>
              <a:t>4 representantes de Estados e Municípios</a:t>
            </a:r>
          </a:p>
          <a:p>
            <a:pPr algn="just"/>
            <a:r>
              <a:rPr lang="pt-BR" sz="2400" b="1" dirty="0"/>
              <a:t>8 representantes dos contribuintes </a:t>
            </a:r>
          </a:p>
          <a:p>
            <a:pPr algn="just"/>
            <a:r>
              <a:rPr lang="pt-BR" sz="2400" b="1" dirty="0"/>
              <a:t>1 Presidente </a:t>
            </a:r>
          </a:p>
        </p:txBody>
      </p:sp>
      <p:pic>
        <p:nvPicPr>
          <p:cNvPr id="7" name="Imagem 6" descr="Ícone&#10;&#10;O conteúdo gerado por IA pode estar incorreto.">
            <a:extLst>
              <a:ext uri="{FF2B5EF4-FFF2-40B4-BE49-F238E27FC236}">
                <a16:creationId xmlns:a16="http://schemas.microsoft.com/office/drawing/2014/main" id="{2E5D04B4-18DB-D131-FDFC-AA1BBDB06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4035" y="875360"/>
            <a:ext cx="4602747" cy="4602747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2D25763-3761-E316-C0C1-6DF335B9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pt-BR" smtClean="0"/>
              <a:pPr rtl="0">
                <a:spcAft>
                  <a:spcPts val="600"/>
                </a:spcAft>
              </a:pPr>
              <a:t>14</a:t>
            </a:fld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575D259-A9DC-FBB0-5DB1-BC2D426F700B}"/>
              </a:ext>
            </a:extLst>
          </p:cNvPr>
          <p:cNvSpPr txBox="1"/>
          <p:nvPr/>
        </p:nvSpPr>
        <p:spPr>
          <a:xfrm>
            <a:off x="9615672" y="6280743"/>
            <a:ext cx="1960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@</a:t>
            </a:r>
            <a:r>
              <a:rPr lang="pt-BR" sz="1800" b="1" dirty="0"/>
              <a:t>julianafcosta</a:t>
            </a:r>
          </a:p>
        </p:txBody>
      </p:sp>
    </p:spTree>
    <p:extLst>
      <p:ext uri="{BB962C8B-B14F-4D97-AF65-F5344CB8AC3E}">
        <p14:creationId xmlns:p14="http://schemas.microsoft.com/office/powerpoint/2010/main" val="668986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E9A5E-CCE2-4C14-82FD-8D1444B22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4638"/>
          </a:xfrm>
        </p:spPr>
        <p:txBody>
          <a:bodyPr/>
          <a:lstStyle/>
          <a:p>
            <a:r>
              <a:rPr lang="pt-BR" dirty="0">
                <a:solidFill>
                  <a:schemeClr val="accent2"/>
                </a:solidFill>
              </a:rPr>
              <a:t>CBS – DL 70.235/75 – rito próprio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AE6351-9160-CB82-354D-F958C58F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9904"/>
            <a:ext cx="8596668" cy="3237698"/>
          </a:xfrm>
        </p:spPr>
        <p:txBody>
          <a:bodyPr/>
          <a:lstStyle/>
          <a:p>
            <a:r>
              <a:rPr lang="pt-BR" sz="2400" b="1" dirty="0">
                <a:solidFill>
                  <a:schemeClr val="accent2"/>
                </a:solidFill>
              </a:rPr>
              <a:t>Como uniformizar a jurisprudência do IBS e CBS? </a:t>
            </a:r>
            <a:r>
              <a:rPr lang="pt-BR" sz="2400" b="1" dirty="0" err="1">
                <a:solidFill>
                  <a:schemeClr val="accent2"/>
                </a:solidFill>
              </a:rPr>
              <a:t>Arts</a:t>
            </a:r>
            <a:r>
              <a:rPr lang="pt-BR" sz="2400" b="1" dirty="0">
                <a:solidFill>
                  <a:schemeClr val="accent2"/>
                </a:solidFill>
              </a:rPr>
              <a:t>. 318 a 323 da LC 214/2025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D2A095-328F-E77C-FA5F-02B444D2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pPr rtl="0"/>
              <a:t>15</a:t>
            </a:fld>
            <a:endParaRPr lang="pt-B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2B3A208-510B-A103-9BBB-47B6AE3FEA98}"/>
              </a:ext>
            </a:extLst>
          </p:cNvPr>
          <p:cNvSpPr/>
          <p:nvPr/>
        </p:nvSpPr>
        <p:spPr>
          <a:xfrm>
            <a:off x="1397967" y="2695629"/>
            <a:ext cx="7155402" cy="159730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2"/>
                </a:solidFill>
              </a:rPr>
              <a:t>COMITÊ DE HARMONIZAÇÃO DAS ADMINISTRAÇÕES TRIBUTÁRIAS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BB850A6-0FF6-68DC-B915-B4ADA846E0D0}"/>
              </a:ext>
            </a:extLst>
          </p:cNvPr>
          <p:cNvSpPr txBox="1"/>
          <p:nvPr/>
        </p:nvSpPr>
        <p:spPr>
          <a:xfrm>
            <a:off x="513566" y="4460768"/>
            <a:ext cx="910210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2"/>
                </a:solidFill>
                <a:latin typeface="+mj-lt"/>
              </a:rPr>
              <a:t>4 representantes da RFB/ 4 representantes do CG/IBS CBS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2"/>
                </a:solidFill>
                <a:latin typeface="+mj-lt"/>
              </a:rPr>
              <a:t>Resoluções vinculam as administrações tributárias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2"/>
                </a:solidFill>
                <a:latin typeface="+mj-lt"/>
              </a:rPr>
              <a:t>Uniformizar a </a:t>
            </a:r>
            <a:r>
              <a:rPr lang="pt-BR" sz="2000" b="0" i="0" dirty="0">
                <a:solidFill>
                  <a:schemeClr val="accent2"/>
                </a:solidFill>
                <a:effectLst/>
                <a:latin typeface="+mj-lt"/>
              </a:rPr>
              <a:t>regulamentação e a interpretação da legislação relativa ao IBS e à CBS em relação às matérias comuns bem como prevenir litígios e deliberar sobre obrigações acessórias e procedimentos comuns relativos ao IBS e à CBS.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2"/>
              </a:solidFill>
              <a:latin typeface="+mj-lt"/>
            </a:endParaRPr>
          </a:p>
          <a:p>
            <a:pPr algn="just"/>
            <a:r>
              <a:rPr lang="pt-BR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DEF8B02-005B-42A6-4A32-D3C02403DD35}"/>
              </a:ext>
            </a:extLst>
          </p:cNvPr>
          <p:cNvSpPr txBox="1"/>
          <p:nvPr/>
        </p:nvSpPr>
        <p:spPr>
          <a:xfrm>
            <a:off x="9615672" y="6280743"/>
            <a:ext cx="1960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@</a:t>
            </a:r>
            <a:r>
              <a:rPr lang="pt-BR" sz="1800" b="1" dirty="0"/>
              <a:t>julianafcosta</a:t>
            </a:r>
          </a:p>
        </p:txBody>
      </p:sp>
    </p:spTree>
    <p:extLst>
      <p:ext uri="{BB962C8B-B14F-4D97-AF65-F5344CB8AC3E}">
        <p14:creationId xmlns:p14="http://schemas.microsoft.com/office/powerpoint/2010/main" val="395505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1C430-CF3C-CE4D-ADFC-49B432C92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D5729-61AF-EFCD-E9EA-4B1375830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4638"/>
          </a:xfrm>
        </p:spPr>
        <p:txBody>
          <a:bodyPr/>
          <a:lstStyle/>
          <a:p>
            <a:r>
              <a:rPr lang="pt-BR" dirty="0">
                <a:solidFill>
                  <a:schemeClr val="accent2"/>
                </a:solidFill>
              </a:rPr>
              <a:t>CBS – DL 70.235/75 – rito próprio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5ABDCE-24A5-BB3B-778B-07D24A930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9904"/>
            <a:ext cx="8596668" cy="3237698"/>
          </a:xfrm>
        </p:spPr>
        <p:txBody>
          <a:bodyPr/>
          <a:lstStyle/>
          <a:p>
            <a:r>
              <a:rPr lang="pt-BR" sz="2400" b="1" dirty="0">
                <a:solidFill>
                  <a:schemeClr val="accent2"/>
                </a:solidFill>
              </a:rPr>
              <a:t>Como uniformizar a jurisprudência do IBS e CBS?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F933A2-5897-62DB-A5A3-FFC77313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pPr rtl="0"/>
              <a:t>16</a:t>
            </a:fld>
            <a:endParaRPr lang="pt-B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2DCD826-A3A8-80EE-93E9-DC2A3BE23D8A}"/>
              </a:ext>
            </a:extLst>
          </p:cNvPr>
          <p:cNvSpPr/>
          <p:nvPr/>
        </p:nvSpPr>
        <p:spPr>
          <a:xfrm>
            <a:off x="1397967" y="2481447"/>
            <a:ext cx="7155402" cy="159730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2"/>
                </a:solidFill>
              </a:rPr>
              <a:t>FÓRUM DE HARMONIZAÇÃO JURÍDICA DAS PROCURADORIAS 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7911954-60FA-1CD4-1B98-8FA08D1A9A1D}"/>
              </a:ext>
            </a:extLst>
          </p:cNvPr>
          <p:cNvSpPr txBox="1"/>
          <p:nvPr/>
        </p:nvSpPr>
        <p:spPr>
          <a:xfrm>
            <a:off x="405114" y="4870296"/>
            <a:ext cx="9410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2"/>
                </a:solidFill>
              </a:rPr>
              <a:t>4 representantes da PGFN</a:t>
            </a:r>
          </a:p>
          <a:p>
            <a:r>
              <a:rPr lang="pt-BR" dirty="0">
                <a:solidFill>
                  <a:schemeClr val="accent2"/>
                </a:solidFill>
              </a:rPr>
              <a:t>4 representantes de Procuradorias Estaduais e Municipais</a:t>
            </a:r>
          </a:p>
          <a:p>
            <a:r>
              <a:rPr lang="pt-BR" dirty="0">
                <a:solidFill>
                  <a:schemeClr val="accent2"/>
                </a:solidFill>
              </a:rPr>
              <a:t>Ausência da participação dos contribuintes  </a:t>
            </a:r>
          </a:p>
          <a:p>
            <a:r>
              <a:rPr lang="pt-BR" dirty="0">
                <a:solidFill>
                  <a:schemeClr val="accent2"/>
                </a:solidFill>
              </a:rPr>
              <a:t>Órgão consultivo do Comit6e de harmonização </a:t>
            </a:r>
          </a:p>
          <a:p>
            <a:r>
              <a:rPr lang="pt-BR" dirty="0">
                <a:solidFill>
                  <a:schemeClr val="accent2"/>
                </a:solidFill>
              </a:rPr>
              <a:t>Resoluções vinculam apenas as Procuradorias</a:t>
            </a:r>
          </a:p>
          <a:p>
            <a:r>
              <a:rPr lang="pt-BR" dirty="0">
                <a:solidFill>
                  <a:schemeClr val="accent2"/>
                </a:solidFill>
              </a:rPr>
              <a:t>Analisa relevantes e disseminadas controvérsias jurídicas relativas ao IBS e a CBS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21EF1DD-05E4-8656-C4FB-8A83F46965F2}"/>
              </a:ext>
            </a:extLst>
          </p:cNvPr>
          <p:cNvSpPr txBox="1"/>
          <p:nvPr/>
        </p:nvSpPr>
        <p:spPr>
          <a:xfrm>
            <a:off x="9615672" y="6280743"/>
            <a:ext cx="1960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@</a:t>
            </a:r>
            <a:r>
              <a:rPr lang="pt-BR" sz="1800" b="1" dirty="0"/>
              <a:t>julianafcosta</a:t>
            </a:r>
          </a:p>
        </p:txBody>
      </p:sp>
    </p:spTree>
    <p:extLst>
      <p:ext uri="{BB962C8B-B14F-4D97-AF65-F5344CB8AC3E}">
        <p14:creationId xmlns:p14="http://schemas.microsoft.com/office/powerpoint/2010/main" val="2019380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CB744B-A2A7-CE2A-205D-91409C3E2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EC58247-C3A2-3B40-E306-026E1CD5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pt-BR" smtClean="0"/>
              <a:pPr rtl="0">
                <a:spcAft>
                  <a:spcPts val="600"/>
                </a:spcAft>
              </a:pPr>
              <a:t>17</a:t>
            </a:fld>
            <a:endParaRPr lang="pt-BR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E4ECA625-BC5A-3951-57F9-7DE05D531E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463329"/>
              </p:ext>
            </p:extLst>
          </p:nvPr>
        </p:nvGraphicFramePr>
        <p:xfrm>
          <a:off x="1286933" y="609600"/>
          <a:ext cx="9618133" cy="543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43CE123D-5002-79F2-2A5F-5D4E8285AE37}"/>
              </a:ext>
            </a:extLst>
          </p:cNvPr>
          <p:cNvSpPr txBox="1"/>
          <p:nvPr/>
        </p:nvSpPr>
        <p:spPr>
          <a:xfrm>
            <a:off x="517967" y="6275754"/>
            <a:ext cx="6105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@</a:t>
            </a:r>
            <a:r>
              <a:rPr lang="pt-BR" sz="1800" b="1" dirty="0"/>
              <a:t>julianafcosta</a:t>
            </a:r>
          </a:p>
        </p:txBody>
      </p:sp>
    </p:spTree>
    <p:extLst>
      <p:ext uri="{BB962C8B-B14F-4D97-AF65-F5344CB8AC3E}">
        <p14:creationId xmlns:p14="http://schemas.microsoft.com/office/powerpoint/2010/main" val="2937117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neta preta em uma folha com números sombreados">
            <a:extLst>
              <a:ext uri="{FF2B5EF4-FFF2-40B4-BE49-F238E27FC236}">
                <a16:creationId xmlns:a16="http://schemas.microsoft.com/office/drawing/2014/main" id="{D9DC195E-0228-DA7E-2B03-BF9B5AF3AD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93" r="-2" b="-2"/>
          <a:stretch>
            <a:fillRect/>
          </a:stretch>
        </p:blipFill>
        <p:spPr>
          <a:xfrm>
            <a:off x="5123145" y="0"/>
            <a:ext cx="7068854" cy="685800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E92952-5076-884E-B502-8D1D410F4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pt-BR" dirty="0"/>
              <a:t>Pontos positivos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FBD2DD-4CFC-EC65-3C15-F7B3CCE0E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 marL="800100" lvl="1" indent="-342900" algn="just">
              <a:buFontTx/>
              <a:buChar char="-"/>
            </a:pPr>
            <a:r>
              <a:rPr lang="pt-BR" sz="2000" b="1" dirty="0">
                <a:solidFill>
                  <a:schemeClr val="accent2"/>
                </a:solidFill>
              </a:rPr>
              <a:t>- Uma única legislação entre Estados e Municípios</a:t>
            </a:r>
          </a:p>
          <a:p>
            <a:pPr marL="800100" lvl="1" indent="-342900" algn="just">
              <a:buFontTx/>
              <a:buChar char="-"/>
            </a:pPr>
            <a:r>
              <a:rPr lang="pt-BR" sz="2000" b="1" dirty="0">
                <a:solidFill>
                  <a:schemeClr val="accent2"/>
                </a:solidFill>
              </a:rPr>
              <a:t>- Rito único</a:t>
            </a:r>
          </a:p>
          <a:p>
            <a:pPr marL="800100" lvl="1" indent="-342900" algn="just">
              <a:buFontTx/>
              <a:buChar char="-"/>
            </a:pPr>
            <a:r>
              <a:rPr lang="pt-BR" sz="2000" b="1" dirty="0">
                <a:solidFill>
                  <a:schemeClr val="accent2"/>
                </a:solidFill>
              </a:rPr>
              <a:t>- Vinculação das decisões dos Tribunais Superiores nos termos do CPC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D0C342-8364-5E18-3C62-FAEA1104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pt-BR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18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A0ED320-2E29-4D56-B3A8-AF0CCFABF971}"/>
              </a:ext>
            </a:extLst>
          </p:cNvPr>
          <p:cNvSpPr txBox="1"/>
          <p:nvPr/>
        </p:nvSpPr>
        <p:spPr>
          <a:xfrm>
            <a:off x="564365" y="6265015"/>
            <a:ext cx="610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@</a:t>
            </a:r>
            <a:r>
              <a:rPr lang="pt-BR" sz="1800" b="1" dirty="0"/>
              <a:t>julianafcosta</a:t>
            </a:r>
          </a:p>
        </p:txBody>
      </p:sp>
    </p:spTree>
    <p:extLst>
      <p:ext uri="{BB962C8B-B14F-4D97-AF65-F5344CB8AC3E}">
        <p14:creationId xmlns:p14="http://schemas.microsoft.com/office/powerpoint/2010/main" val="1544949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upa mostrando declínio de desempenho">
            <a:extLst>
              <a:ext uri="{FF2B5EF4-FFF2-40B4-BE49-F238E27FC236}">
                <a16:creationId xmlns:a16="http://schemas.microsoft.com/office/drawing/2014/main" id="{04B4F4EA-C93E-56C1-803A-4CFFDB1163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2891" b="-2"/>
          <a:stretch>
            <a:fillRect/>
          </a:stretch>
        </p:blipFill>
        <p:spPr>
          <a:xfrm>
            <a:off x="6626268" y="-1"/>
            <a:ext cx="5565732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DEA59DB-83B5-D49A-07E0-00CCE79B1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pt-BR" dirty="0"/>
              <a:t>Pontos Negativos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587F18-F339-8286-AF85-BDE862F49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41" y="1615859"/>
            <a:ext cx="7212325" cy="4425504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accent2"/>
                </a:solidFill>
              </a:rPr>
              <a:t>Ausência de um rito único para IBS/CBS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accent2"/>
                </a:solidFill>
              </a:rPr>
              <a:t>Vedação de análise da legalidade 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accent2"/>
                </a:solidFill>
              </a:rPr>
              <a:t>Multas de CBS/IBS muito diversas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accent2"/>
                </a:solidFill>
              </a:rPr>
              <a:t>Estrutura do órgão de julgamento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accent2"/>
                </a:solidFill>
              </a:rPr>
              <a:t>Possibilidade de decisões conflitantes entre o CARF e o CG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accent2"/>
                </a:solidFill>
              </a:rPr>
              <a:t>Temporalidade das decisões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accent2"/>
                </a:solidFill>
              </a:rPr>
              <a:t>Análise de provas e fraudes de forma distinta</a:t>
            </a:r>
          </a:p>
          <a:p>
            <a:pPr>
              <a:lnSpc>
                <a:spcPct val="90000"/>
              </a:lnSpc>
            </a:pPr>
            <a:endParaRPr lang="pt-BR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ACF219E-9AC8-4492-88AC-468FDCE42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pt-BR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19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57526B0-C1B3-2D84-8427-EAF5466D4369}"/>
              </a:ext>
            </a:extLst>
          </p:cNvPr>
          <p:cNvSpPr txBox="1"/>
          <p:nvPr/>
        </p:nvSpPr>
        <p:spPr>
          <a:xfrm>
            <a:off x="616207" y="6406487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@</a:t>
            </a:r>
            <a:r>
              <a:rPr lang="pt-BR" sz="1800" b="1" dirty="0"/>
              <a:t>julianafcosta</a:t>
            </a:r>
          </a:p>
        </p:txBody>
      </p:sp>
    </p:spTree>
    <p:extLst>
      <p:ext uri="{BB962C8B-B14F-4D97-AF65-F5344CB8AC3E}">
        <p14:creationId xmlns:p14="http://schemas.microsoft.com/office/powerpoint/2010/main" val="197116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A78772D-6885-E640-A934-CFB88E241062}"/>
              </a:ext>
            </a:extLst>
          </p:cNvPr>
          <p:cNvSpPr/>
          <p:nvPr/>
        </p:nvSpPr>
        <p:spPr>
          <a:xfrm>
            <a:off x="5438438" y="1236718"/>
            <a:ext cx="4425043" cy="140034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COMITÊ GESTOR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D2175D-B683-6D4B-A42D-DDCBC3862710}"/>
              </a:ext>
            </a:extLst>
          </p:cNvPr>
          <p:cNvSpPr/>
          <p:nvPr/>
        </p:nvSpPr>
        <p:spPr>
          <a:xfrm>
            <a:off x="5438437" y="2774708"/>
            <a:ext cx="4425043" cy="140034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CONTENCIOSO ADMINISTRATIVO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32E20CB-ABDD-3E4B-A520-A8868F4E3C4D}"/>
              </a:ext>
            </a:extLst>
          </p:cNvPr>
          <p:cNvSpPr/>
          <p:nvPr/>
        </p:nvSpPr>
        <p:spPr>
          <a:xfrm>
            <a:off x="5438436" y="4372680"/>
            <a:ext cx="4425043" cy="140034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19EED1-7E9B-5F45-A9CE-E638A10996C0}"/>
              </a:ext>
            </a:extLst>
          </p:cNvPr>
          <p:cNvSpPr/>
          <p:nvPr/>
        </p:nvSpPr>
        <p:spPr>
          <a:xfrm>
            <a:off x="4219304" y="1647626"/>
            <a:ext cx="7053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000" b="1" dirty="0">
                <a:solidFill>
                  <a:schemeClr val="tx2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rPr>
              <a:t>01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6087E04-7784-724F-A1F6-49AB3E9BAC51}"/>
              </a:ext>
            </a:extLst>
          </p:cNvPr>
          <p:cNvGrpSpPr/>
          <p:nvPr/>
        </p:nvGrpSpPr>
        <p:grpSpPr>
          <a:xfrm>
            <a:off x="6888417" y="2820589"/>
            <a:ext cx="4778272" cy="600613"/>
            <a:chOff x="2475239" y="7140111"/>
            <a:chExt cx="3803956" cy="131719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1A957D5-680B-754F-A433-711E51FA7E80}"/>
                </a:ext>
              </a:extLst>
            </p:cNvPr>
            <p:cNvSpPr/>
            <p:nvPr/>
          </p:nvSpPr>
          <p:spPr>
            <a:xfrm>
              <a:off x="2505609" y="7140111"/>
              <a:ext cx="3447972" cy="1113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700" b="1" dirty="0">
                <a:solidFill>
                  <a:schemeClr val="bg1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DE6AA6D-2FBF-F742-BC0A-E0776BAEFB52}"/>
                </a:ext>
              </a:extLst>
            </p:cNvPr>
            <p:cNvSpPr txBox="1"/>
            <p:nvPr/>
          </p:nvSpPr>
          <p:spPr>
            <a:xfrm>
              <a:off x="2475239" y="7714829"/>
              <a:ext cx="3803956" cy="742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37BEB9-D905-9145-AB14-47000A15D9E9}"/>
              </a:ext>
            </a:extLst>
          </p:cNvPr>
          <p:cNvGrpSpPr/>
          <p:nvPr/>
        </p:nvGrpSpPr>
        <p:grpSpPr>
          <a:xfrm>
            <a:off x="4101738" y="4437116"/>
            <a:ext cx="7470249" cy="999985"/>
            <a:chOff x="1867527" y="7140111"/>
            <a:chExt cx="4826832" cy="155500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804E622-B595-A547-B5B5-0E661326E40B}"/>
                </a:ext>
              </a:extLst>
            </p:cNvPr>
            <p:cNvSpPr/>
            <p:nvPr/>
          </p:nvSpPr>
          <p:spPr>
            <a:xfrm>
              <a:off x="2505609" y="7140111"/>
              <a:ext cx="3447972" cy="1015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700" b="1" dirty="0">
                <a:solidFill>
                  <a:schemeClr val="bg1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BCB9DF0-1545-8F40-A35F-20E129D0CFCC}"/>
                </a:ext>
              </a:extLst>
            </p:cNvPr>
            <p:cNvSpPr txBox="1"/>
            <p:nvPr/>
          </p:nvSpPr>
          <p:spPr>
            <a:xfrm>
              <a:off x="1867527" y="7211453"/>
              <a:ext cx="4826832" cy="1483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Trebuchet MS" panose="020B0603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CONTENCIOSO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Trebuchet MS" panose="020B0603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JUDICIAL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D8F607C-5C26-2245-ADCD-E1D49F628137}"/>
              </a:ext>
            </a:extLst>
          </p:cNvPr>
          <p:cNvSpPr/>
          <p:nvPr/>
        </p:nvSpPr>
        <p:spPr>
          <a:xfrm>
            <a:off x="4336869" y="3191412"/>
            <a:ext cx="7053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000" b="1" dirty="0">
                <a:solidFill>
                  <a:schemeClr val="tx2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rPr>
              <a:t>02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FE4C4C-68A9-4846-AB80-589ADEBF76BD}"/>
              </a:ext>
            </a:extLst>
          </p:cNvPr>
          <p:cNvSpPr/>
          <p:nvPr/>
        </p:nvSpPr>
        <p:spPr>
          <a:xfrm>
            <a:off x="3513909" y="4775284"/>
            <a:ext cx="14107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000" b="1" dirty="0">
                <a:solidFill>
                  <a:schemeClr val="tx2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rPr>
              <a:t>03</a:t>
            </a:r>
          </a:p>
        </p:txBody>
      </p:sp>
      <p:pic>
        <p:nvPicPr>
          <p:cNvPr id="8" name="Imagem 7" descr="Livro em cima da mesa&#10;&#10;O conteúdo gerado por IA pode estar incorreto.">
            <a:extLst>
              <a:ext uri="{FF2B5EF4-FFF2-40B4-BE49-F238E27FC236}">
                <a16:creationId xmlns:a16="http://schemas.microsoft.com/office/drawing/2014/main" id="{AD0701F6-29BF-6000-7E43-58DBAB393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9" y="1528718"/>
            <a:ext cx="3821982" cy="424431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31ED125-46FB-B17B-B138-B23A60D40B7D}"/>
              </a:ext>
            </a:extLst>
          </p:cNvPr>
          <p:cNvSpPr txBox="1"/>
          <p:nvPr/>
        </p:nvSpPr>
        <p:spPr>
          <a:xfrm>
            <a:off x="1411685" y="6498893"/>
            <a:ext cx="3920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@</a:t>
            </a:r>
            <a:r>
              <a:rPr lang="pt-BR" sz="1400" b="1" dirty="0"/>
              <a:t>julianafcosta</a:t>
            </a:r>
          </a:p>
        </p:txBody>
      </p:sp>
    </p:spTree>
    <p:extLst>
      <p:ext uri="{BB962C8B-B14F-4D97-AF65-F5344CB8AC3E}">
        <p14:creationId xmlns:p14="http://schemas.microsoft.com/office/powerpoint/2010/main" val="242923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166B89-7C95-8DB1-192B-45105C01D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CONTENCIOSO JUDICIAL</a:t>
            </a:r>
          </a:p>
        </p:txBody>
      </p:sp>
      <p:pic>
        <p:nvPicPr>
          <p:cNvPr id="6" name="Espaço Reservado para Conteúdo 5" descr="Ícone&#10;&#10;O conteúdo gerado por IA pode estar incorreto.">
            <a:extLst>
              <a:ext uri="{FF2B5EF4-FFF2-40B4-BE49-F238E27FC236}">
                <a16:creationId xmlns:a16="http://schemas.microsoft.com/office/drawing/2014/main" id="{F1F12D47-9AD3-3A68-80C4-2287DEBFC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44078" y="1709651"/>
            <a:ext cx="3881437" cy="3881437"/>
          </a:xfr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3D591CF-87E5-51E2-B111-18F53460A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pPr rtl="0"/>
              <a:t>20</a:t>
            </a:fld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379D2A9-3194-1EE4-1977-513EE0750CAE}"/>
              </a:ext>
            </a:extLst>
          </p:cNvPr>
          <p:cNvSpPr txBox="1"/>
          <p:nvPr/>
        </p:nvSpPr>
        <p:spPr>
          <a:xfrm>
            <a:off x="4885151" y="2179529"/>
            <a:ext cx="4734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schemeClr val="accent2"/>
                </a:solidFill>
              </a:rPr>
              <a:t>TEREMOS REDUÇÃO DE CONTENCIOSO COM A REFORMA TRIBUTÁRIA?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A7C0C2C-52D4-630D-27BA-C7CFA2854652}"/>
              </a:ext>
            </a:extLst>
          </p:cNvPr>
          <p:cNvSpPr txBox="1"/>
          <p:nvPr/>
        </p:nvSpPr>
        <p:spPr>
          <a:xfrm>
            <a:off x="677334" y="6321807"/>
            <a:ext cx="610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@</a:t>
            </a:r>
            <a:r>
              <a:rPr lang="pt-BR" sz="1800" b="1" dirty="0"/>
              <a:t>julianafcosta</a:t>
            </a:r>
          </a:p>
        </p:txBody>
      </p:sp>
    </p:spTree>
    <p:extLst>
      <p:ext uri="{BB962C8B-B14F-4D97-AF65-F5344CB8AC3E}">
        <p14:creationId xmlns:p14="http://schemas.microsoft.com/office/powerpoint/2010/main" val="1757776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DFBBA17-68C1-41F9-89F3-78F3F2DB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054DDBF-C387-4540-A45A-F9BEB040C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BD859CE-CE14-4780-AE18-EAE4B3284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0B8A132-768E-483C-A30F-37EB64E04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81F31DC-17B7-43F3-B8DB-CA79E1A1E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66612D03-B350-4569-BA9B-D1E1F914A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C382562E-51EA-49FC-9CA9-9E3E9FCFA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F202B3CB-9607-4519-9EB5-286A461D8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8635CEA0-18EC-41D7-BFAE-B45A7669C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FC79C36B-0CF0-4AA7-A3BF-42D6B9317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1D6C24F4-F8D2-44C2-8CFA-D14C5561D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16D4D8C-529B-8488-9A2D-C452D524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684434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200" b="1" dirty="0">
                <a:solidFill>
                  <a:schemeClr val="tx1"/>
                </a:solidFill>
              </a:rPr>
              <a:t>DIREITO MATERIAL E DIREITO PROCESSUAL TRIBUTÁRIO EM CRISE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5" name="Imagem 14" descr="Diagrama&#10;&#10;O conteúdo gerado por IA pode estar incorreto.">
            <a:extLst>
              <a:ext uri="{FF2B5EF4-FFF2-40B4-BE49-F238E27FC236}">
                <a16:creationId xmlns:a16="http://schemas.microsoft.com/office/drawing/2014/main" id="{70D148E2-A519-D109-77B4-C26399CDD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786" r="1" b="1"/>
          <a:stretch>
            <a:fillRect/>
          </a:stretch>
        </p:blipFill>
        <p:spPr>
          <a:xfrm>
            <a:off x="6109847" y="65153"/>
            <a:ext cx="6096759" cy="4091667"/>
          </a:xfrm>
          <a:prstGeom prst="rect">
            <a:avLst/>
          </a:prstGeom>
        </p:spPr>
      </p:pic>
      <p:pic>
        <p:nvPicPr>
          <p:cNvPr id="6" name="Espaço Reservado para Conteúdo 5" descr="Diagrama&#10;&#10;O conteúdo gerado por IA pode estar incorreto.">
            <a:extLst>
              <a:ext uri="{FF2B5EF4-FFF2-40B4-BE49-F238E27FC236}">
                <a16:creationId xmlns:a16="http://schemas.microsoft.com/office/drawing/2014/main" id="{34683A68-B169-68F5-C47B-D6ED5164E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403" r="-2" b="-2"/>
          <a:stretch>
            <a:fillRect/>
          </a:stretch>
        </p:blipFill>
        <p:spPr>
          <a:xfrm>
            <a:off x="31875" y="16061"/>
            <a:ext cx="6050280" cy="4092348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67450C9-5B8E-4DC6-03EA-4987E719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9336" y="6356350"/>
            <a:ext cx="61446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 sz="1200">
                <a:solidFill>
                  <a:prstClr val="white"/>
                </a:solidFill>
              </a:rPr>
              <a:pPr defTabSz="914400">
                <a:spcAft>
                  <a:spcPts val="600"/>
                </a:spcAft>
              </a:pPr>
              <a:t>21</a:t>
            </a:fld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580BB87-03BA-4F27-DB34-78AE54477321}"/>
              </a:ext>
            </a:extLst>
          </p:cNvPr>
          <p:cNvSpPr txBox="1"/>
          <p:nvPr/>
        </p:nvSpPr>
        <p:spPr>
          <a:xfrm>
            <a:off x="9807046" y="6324607"/>
            <a:ext cx="5940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@</a:t>
            </a:r>
            <a:r>
              <a:rPr lang="pt-BR" sz="1800" b="1" dirty="0"/>
              <a:t>julianafcosta</a:t>
            </a:r>
          </a:p>
        </p:txBody>
      </p:sp>
    </p:spTree>
    <p:extLst>
      <p:ext uri="{BB962C8B-B14F-4D97-AF65-F5344CB8AC3E}">
        <p14:creationId xmlns:p14="http://schemas.microsoft.com/office/powerpoint/2010/main" val="3605982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BA611-6531-48C7-D267-DB1ED0EF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2800" dirty="0"/>
              <a:t>COM A REFORMA VAMOS VIRAR A CHAVE?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4FC4D6-C8DE-A4E7-CF11-3A1329000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pt-BR" dirty="0"/>
              <a:t>QUESTIONAMENTOS:</a:t>
            </a:r>
          </a:p>
          <a:p>
            <a:r>
              <a:rPr lang="pt-BR" dirty="0"/>
              <a:t>INTERPRETAÇÃO DAS NORMAS: COMO FICA?</a:t>
            </a:r>
          </a:p>
          <a:p>
            <a:r>
              <a:rPr lang="pt-BR" dirty="0"/>
              <a:t>CULTURA DO LITÍGIO: COMO RESOLVER? </a:t>
            </a:r>
          </a:p>
          <a:p>
            <a:r>
              <a:rPr lang="pt-BR" dirty="0"/>
              <a:t>SISTEMA DE PRECEDENTES EM DESENVOLVIMENTO: COMO AVANÇAR?  </a:t>
            </a:r>
          </a:p>
          <a:p>
            <a:r>
              <a:rPr lang="pt-BR" dirty="0"/>
              <a:t>EX; ADI 7755 E 7779</a:t>
            </a:r>
          </a:p>
        </p:txBody>
      </p:sp>
      <p:pic>
        <p:nvPicPr>
          <p:cNvPr id="6" name="Picture 5" descr="Lupa e ponto de interrogação">
            <a:extLst>
              <a:ext uri="{FF2B5EF4-FFF2-40B4-BE49-F238E27FC236}">
                <a16:creationId xmlns:a16="http://schemas.microsoft.com/office/drawing/2014/main" id="{56E0B429-DE58-8852-92F0-714A303F04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99" r="26051"/>
          <a:stretch>
            <a:fillRect/>
          </a:stretch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4E2A97-5939-2394-BED1-7C0C3318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pt-BR" smtClean="0"/>
              <a:pPr rtl="0">
                <a:spcAft>
                  <a:spcPts val="600"/>
                </a:spcAft>
              </a:pPr>
              <a:t>22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EC1B1D1-BA1C-C7E5-CAFE-4DE5D42EC225}"/>
              </a:ext>
            </a:extLst>
          </p:cNvPr>
          <p:cNvSpPr txBox="1"/>
          <p:nvPr/>
        </p:nvSpPr>
        <p:spPr>
          <a:xfrm>
            <a:off x="8841996" y="6271551"/>
            <a:ext cx="610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@</a:t>
            </a:r>
            <a:r>
              <a:rPr lang="pt-BR" sz="1800" b="1" dirty="0"/>
              <a:t>julianafcosta</a:t>
            </a:r>
          </a:p>
        </p:txBody>
      </p:sp>
    </p:spTree>
    <p:extLst>
      <p:ext uri="{BB962C8B-B14F-4D97-AF65-F5344CB8AC3E}">
        <p14:creationId xmlns:p14="http://schemas.microsoft.com/office/powerpoint/2010/main" val="1877842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656EB4E-4920-3274-4351-45F86018A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pPr algn="ctr"/>
            <a:r>
              <a:rPr lang="pt-BR" sz="3700" dirty="0">
                <a:solidFill>
                  <a:schemeClr val="accent1">
                    <a:lumMod val="75000"/>
                  </a:schemeClr>
                </a:solidFill>
              </a:rPr>
              <a:t>REDUÇÃO DE CONTENCIOSO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BD40444-5155-3A1E-C678-DB97123FD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pt-BR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23</a:t>
            </a:fld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76AF4EF3-5762-76A9-1842-DC76AFC9B6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654963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944BFBA3-64DB-84B9-DCBF-2D2CDCD74589}"/>
              </a:ext>
            </a:extLst>
          </p:cNvPr>
          <p:cNvSpPr txBox="1"/>
          <p:nvPr/>
        </p:nvSpPr>
        <p:spPr>
          <a:xfrm>
            <a:off x="307628" y="6223924"/>
            <a:ext cx="610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@</a:t>
            </a:r>
            <a:r>
              <a:rPr lang="pt-BR" sz="1800" b="1" dirty="0"/>
              <a:t>julianafcosta</a:t>
            </a:r>
          </a:p>
        </p:txBody>
      </p:sp>
    </p:spTree>
    <p:extLst>
      <p:ext uri="{BB962C8B-B14F-4D97-AF65-F5344CB8AC3E}">
        <p14:creationId xmlns:p14="http://schemas.microsoft.com/office/powerpoint/2010/main" val="809658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27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29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7" name="Isosceles Triangle 34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51" name="Isosceles Triangle 38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BBEA910-1250-E451-1414-7771BB60B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pt-BR" sz="3400">
                <a:solidFill>
                  <a:schemeClr val="accent1">
                    <a:lumMod val="75000"/>
                  </a:schemeClr>
                </a:solidFill>
              </a:rPr>
              <a:t>            POSSÍVEIS CONTROVÉRSIAS</a:t>
            </a:r>
          </a:p>
        </p:txBody>
      </p:sp>
      <p:sp>
        <p:nvSpPr>
          <p:cNvPr id="52" name="Rectangle 40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F10AEDE-ABFC-65E0-3FB7-BA898D914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pt-BR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24</a:t>
            </a:fld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B1735E74-6B5C-6172-E3BB-73AB4DADFF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180460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61D1E43E-1093-359F-E6E8-70EDE4AEC62F}"/>
              </a:ext>
            </a:extLst>
          </p:cNvPr>
          <p:cNvSpPr txBox="1"/>
          <p:nvPr/>
        </p:nvSpPr>
        <p:spPr>
          <a:xfrm>
            <a:off x="481194" y="6216501"/>
            <a:ext cx="610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@</a:t>
            </a:r>
            <a:r>
              <a:rPr lang="pt-BR" sz="1800" b="1" dirty="0"/>
              <a:t>julianafcosta</a:t>
            </a:r>
          </a:p>
        </p:txBody>
      </p:sp>
    </p:spTree>
    <p:extLst>
      <p:ext uri="{BB962C8B-B14F-4D97-AF65-F5344CB8AC3E}">
        <p14:creationId xmlns:p14="http://schemas.microsoft.com/office/powerpoint/2010/main" val="1268621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9" name="Straight Connector 1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B764EB4-AF6A-7198-9490-A87B38797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pt-BR" sz="4400" dirty="0">
                <a:solidFill>
                  <a:schemeClr val="accent1">
                    <a:lumMod val="75000"/>
                  </a:schemeClr>
                </a:solidFill>
              </a:rPr>
              <a:t>DESAFIOS</a:t>
            </a: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E5B8E85-286F-D1D9-2C88-444F6344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pt-BR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25</a:t>
            </a:fld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24" name="Espaço Reservado para Conteúdo 2">
            <a:extLst>
              <a:ext uri="{FF2B5EF4-FFF2-40B4-BE49-F238E27FC236}">
                <a16:creationId xmlns:a16="http://schemas.microsoft.com/office/drawing/2014/main" id="{30276F47-4582-8D5C-D604-F19CE120A8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397076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Imagem 24" descr="Diagrama">
            <a:extLst>
              <a:ext uri="{FF2B5EF4-FFF2-40B4-BE49-F238E27FC236}">
                <a16:creationId xmlns:a16="http://schemas.microsoft.com/office/drawing/2014/main" id="{DB4F7BD4-6E2E-8BBB-BB2A-F35C8A3F9B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62967" y="2278790"/>
            <a:ext cx="3712609" cy="4093027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D8B3C301-E5B9-527A-A9CA-13D8B7B3EC66}"/>
              </a:ext>
            </a:extLst>
          </p:cNvPr>
          <p:cNvSpPr txBox="1"/>
          <p:nvPr/>
        </p:nvSpPr>
        <p:spPr>
          <a:xfrm>
            <a:off x="1576983" y="1412982"/>
            <a:ext cx="2616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accent2"/>
                </a:solidFill>
              </a:rPr>
              <a:t>DESAFIOS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694D6797-E7A0-8850-7699-B7DF00C104EE}"/>
              </a:ext>
            </a:extLst>
          </p:cNvPr>
          <p:cNvSpPr txBox="1"/>
          <p:nvPr/>
        </p:nvSpPr>
        <p:spPr>
          <a:xfrm>
            <a:off x="9907005" y="6385610"/>
            <a:ext cx="610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@</a:t>
            </a:r>
            <a:r>
              <a:rPr lang="pt-BR" sz="1800" b="1" dirty="0"/>
              <a:t>julianafcosta</a:t>
            </a:r>
          </a:p>
        </p:txBody>
      </p:sp>
    </p:spTree>
    <p:extLst>
      <p:ext uri="{BB962C8B-B14F-4D97-AF65-F5344CB8AC3E}">
        <p14:creationId xmlns:p14="http://schemas.microsoft.com/office/powerpoint/2010/main" val="704139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2F0F6CE-D9EE-2A8C-DF84-E6802BCD0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pt-BR" sz="4400" dirty="0">
                <a:solidFill>
                  <a:schemeClr val="accent1">
                    <a:lumMod val="75000"/>
                  </a:schemeClr>
                </a:solidFill>
              </a:rPr>
              <a:t>DESAFIOS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C6FD0E3-CB41-993D-F263-503161DE7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pt-BR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26</a:t>
            </a:fld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720C60B1-C16E-4EC4-9CD1-A49AEE6D2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549934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6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4744C30D-6EC6-432D-EFD1-C7EEE6790E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0" y="0"/>
            <a:ext cx="4672208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D82DB9D-56C8-5E36-F572-3F477D881C5A}"/>
              </a:ext>
            </a:extLst>
          </p:cNvPr>
          <p:cNvSpPr txBox="1"/>
          <p:nvPr/>
        </p:nvSpPr>
        <p:spPr>
          <a:xfrm>
            <a:off x="388307" y="400833"/>
            <a:ext cx="3417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2"/>
                </a:solidFill>
              </a:rPr>
              <a:t>DESAFIOS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D5608A4-FC99-1A71-CC7F-B0231E066EAA}"/>
              </a:ext>
            </a:extLst>
          </p:cNvPr>
          <p:cNvSpPr txBox="1"/>
          <p:nvPr/>
        </p:nvSpPr>
        <p:spPr>
          <a:xfrm>
            <a:off x="9371211" y="6302412"/>
            <a:ext cx="610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@</a:t>
            </a:r>
            <a:r>
              <a:rPr lang="pt-BR" sz="1800" b="1" dirty="0"/>
              <a:t>julianafcosta</a:t>
            </a:r>
          </a:p>
        </p:txBody>
      </p:sp>
    </p:spTree>
    <p:extLst>
      <p:ext uri="{BB962C8B-B14F-4D97-AF65-F5344CB8AC3E}">
        <p14:creationId xmlns:p14="http://schemas.microsoft.com/office/powerpoint/2010/main" val="17105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DD45B0-C680-4CE0-3E76-0055063C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      POSSÍVEIS SOLUÇÕES?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F70078-E6F5-A9D4-3FCC-933102AEE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pt-BR" smtClean="0"/>
              <a:pPr rtl="0">
                <a:spcAft>
                  <a:spcPts val="600"/>
                </a:spcAft>
              </a:pPr>
              <a:t>27</a:t>
            </a:fld>
            <a:endParaRPr lang="pt-BR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5B7BCA43-3DCC-5B6E-C0D2-DC681144E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4065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4E1C6576-8ECF-C602-D71D-FD071D8ABF8F}"/>
              </a:ext>
            </a:extLst>
          </p:cNvPr>
          <p:cNvSpPr txBox="1"/>
          <p:nvPr/>
        </p:nvSpPr>
        <p:spPr>
          <a:xfrm>
            <a:off x="8126260" y="6459002"/>
            <a:ext cx="610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@</a:t>
            </a:r>
            <a:r>
              <a:rPr lang="pt-BR" sz="1800" b="1" dirty="0"/>
              <a:t>julianafcosta</a:t>
            </a:r>
          </a:p>
        </p:txBody>
      </p:sp>
    </p:spTree>
    <p:extLst>
      <p:ext uri="{BB962C8B-B14F-4D97-AF65-F5344CB8AC3E}">
        <p14:creationId xmlns:p14="http://schemas.microsoft.com/office/powerpoint/2010/main" val="723266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9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11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1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52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53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54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951B32D-A47F-72C3-D23C-43C2E866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endParaRPr lang="pt-BR" sz="4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Rectangle 22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B050EB-DD50-1636-95F0-8EAB22672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pt-BR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28</a:t>
            </a:fld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56" name="Espaço Reservado para Conteúdo 2">
            <a:extLst>
              <a:ext uri="{FF2B5EF4-FFF2-40B4-BE49-F238E27FC236}">
                <a16:creationId xmlns:a16="http://schemas.microsoft.com/office/drawing/2014/main" id="{C0401CD1-1798-7719-D69E-ABCB7DF243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022251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312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7CA896-3708-BB46-B773-BCBA4B2C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2821241" cy="1099457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LEGISLAÇÃO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9B8C7E0-132D-75B8-773F-D7059A09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pt-BR" smtClean="0"/>
              <a:pPr rtl="0">
                <a:spcAft>
                  <a:spcPts val="600"/>
                </a:spcAft>
              </a:pPr>
              <a:t>3</a:t>
            </a:fld>
            <a:endParaRPr lang="pt-BR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9641C8B9-660D-74A3-8C0C-FCED5C7FB7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651924"/>
              </p:ext>
            </p:extLst>
          </p:nvPr>
        </p:nvGraphicFramePr>
        <p:xfrm>
          <a:off x="1286933" y="1354238"/>
          <a:ext cx="9824763" cy="5324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D1605A27-341E-9711-A152-948C1A235602}"/>
              </a:ext>
            </a:extLst>
          </p:cNvPr>
          <p:cNvSpPr txBox="1"/>
          <p:nvPr/>
        </p:nvSpPr>
        <p:spPr>
          <a:xfrm>
            <a:off x="1411685" y="6498893"/>
            <a:ext cx="3920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@</a:t>
            </a:r>
            <a:r>
              <a:rPr lang="pt-BR" sz="1400" b="1" dirty="0"/>
              <a:t>julianafcosta</a:t>
            </a:r>
          </a:p>
        </p:txBody>
      </p:sp>
    </p:spTree>
    <p:extLst>
      <p:ext uri="{BB962C8B-B14F-4D97-AF65-F5344CB8AC3E}">
        <p14:creationId xmlns:p14="http://schemas.microsoft.com/office/powerpoint/2010/main" val="133286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312D0C-7721-D8CE-883B-B34ACD85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D4AE18-F20D-D1F1-F0D2-CC8C74E46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COMITÊ GESTOR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5524AEC-73DA-A1DE-3B1B-4D4B00D4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pt-BR" smtClean="0"/>
              <a:pPr rtl="0">
                <a:spcAft>
                  <a:spcPts val="600"/>
                </a:spcAft>
              </a:pPr>
              <a:t>4</a:t>
            </a:fld>
            <a:endParaRPr lang="pt-BR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3FBCCBC3-A656-2BB7-FC9D-19A31F7F16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925190"/>
              </p:ext>
            </p:extLst>
          </p:nvPr>
        </p:nvGraphicFramePr>
        <p:xfrm>
          <a:off x="1062567" y="1899225"/>
          <a:ext cx="10680699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m 8" descr="Gráfico&#10;&#10;O conteúdo gerado por IA pode estar incorreto.">
            <a:extLst>
              <a:ext uri="{FF2B5EF4-FFF2-40B4-BE49-F238E27FC236}">
                <a16:creationId xmlns:a16="http://schemas.microsoft.com/office/drawing/2014/main" id="{48841A8D-3A86-B4DE-4EB9-121E3614FD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325978" y="1589225"/>
            <a:ext cx="6637258" cy="429185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7703F61A-3712-301D-91D3-7D9EA9F16DC7}"/>
              </a:ext>
            </a:extLst>
          </p:cNvPr>
          <p:cNvSpPr/>
          <p:nvPr/>
        </p:nvSpPr>
        <p:spPr>
          <a:xfrm>
            <a:off x="6096000" y="1899225"/>
            <a:ext cx="4833938" cy="9297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Novas regras de competência  entre Estados e Municípios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4511FF5-4D6B-C812-27B7-4C358D5E248D}"/>
              </a:ext>
            </a:extLst>
          </p:cNvPr>
          <p:cNvSpPr txBox="1"/>
          <p:nvPr/>
        </p:nvSpPr>
        <p:spPr>
          <a:xfrm>
            <a:off x="1411685" y="6498893"/>
            <a:ext cx="3920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@</a:t>
            </a:r>
            <a:r>
              <a:rPr lang="pt-BR" sz="1400" b="1" dirty="0"/>
              <a:t>julianafcosta</a:t>
            </a:r>
          </a:p>
        </p:txBody>
      </p:sp>
    </p:spTree>
    <p:extLst>
      <p:ext uri="{BB962C8B-B14F-4D97-AF65-F5344CB8AC3E}">
        <p14:creationId xmlns:p14="http://schemas.microsoft.com/office/powerpoint/2010/main" val="74320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EB9C76D-6502-F32C-24D5-49FF9A38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4343503"/>
            <a:ext cx="7673801" cy="21553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/>
              <a:t>COOPERAÇÃ0</a:t>
            </a:r>
            <a:br>
              <a:rPr lang="en-US" sz="2400" b="1" dirty="0"/>
            </a:br>
            <a:r>
              <a:rPr lang="en-US" sz="2400" b="1" dirty="0"/>
              <a:t>REPARTIÇÃO DE RECEITAS </a:t>
            </a:r>
            <a:br>
              <a:rPr lang="en-US" sz="2400" b="1" dirty="0"/>
            </a:br>
            <a:r>
              <a:rPr lang="en-US" sz="2400" b="1" dirty="0"/>
              <a:t>DIÁLOGO</a:t>
            </a:r>
            <a:br>
              <a:rPr lang="en-US" sz="2400" b="1" dirty="0"/>
            </a:br>
            <a:r>
              <a:rPr lang="en-US" sz="2400" b="1" dirty="0"/>
              <a:t>VIABILIZA A NÃO CUMULATIVIDADE </a:t>
            </a:r>
            <a:br>
              <a:rPr lang="en-US" sz="2400" b="1" dirty="0"/>
            </a:br>
            <a:r>
              <a:rPr lang="en-US" sz="2400" b="1" dirty="0"/>
              <a:t>BASE AMPLA DE INCIDÊNCIA </a:t>
            </a:r>
            <a:br>
              <a:rPr lang="en-US" sz="2400" b="1" dirty="0"/>
            </a:br>
            <a:endParaRPr lang="en-US" sz="2400" b="1" dirty="0"/>
          </a:p>
        </p:txBody>
      </p:sp>
      <p:pic>
        <p:nvPicPr>
          <p:cNvPr id="7" name="Espaço Reservado para Conteúdo 6" descr="Texto&#10;&#10;O conteúdo gerado por IA pode estar incorreto.">
            <a:extLst>
              <a:ext uri="{FF2B5EF4-FFF2-40B4-BE49-F238E27FC236}">
                <a16:creationId xmlns:a16="http://schemas.microsoft.com/office/drawing/2014/main" id="{BC0FAA29-F8E5-1B38-5A58-9A3AF8BEB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00201" y="609600"/>
            <a:ext cx="6562805" cy="3642357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B72C4E-B699-4AC5-E8E3-9938805B8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2023" y="6352651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D5C5187-BF4F-FFD2-634F-E58A7C7E8708}"/>
              </a:ext>
            </a:extLst>
          </p:cNvPr>
          <p:cNvSpPr txBox="1"/>
          <p:nvPr/>
        </p:nvSpPr>
        <p:spPr>
          <a:xfrm>
            <a:off x="1411685" y="6498893"/>
            <a:ext cx="3920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@</a:t>
            </a:r>
            <a:r>
              <a:rPr lang="pt-BR" sz="1400" b="1" dirty="0"/>
              <a:t>julianafcosta</a:t>
            </a:r>
          </a:p>
        </p:txBody>
      </p:sp>
    </p:spTree>
    <p:extLst>
      <p:ext uri="{BB962C8B-B14F-4D97-AF65-F5344CB8AC3E}">
        <p14:creationId xmlns:p14="http://schemas.microsoft.com/office/powerpoint/2010/main" val="107960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72725F-A3A5-DB5D-33B4-AA0F6C3C7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5" y="609600"/>
            <a:ext cx="9474419" cy="132080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2000" b="1" dirty="0">
                <a:solidFill>
                  <a:schemeClr val="accent2"/>
                </a:solidFill>
              </a:rPr>
              <a:t>COMO SE DARÁ A REPRESENTATIVIDADE DO COMITÊ GESTOR NO CONSELHO SUPERIOR?</a:t>
            </a:r>
            <a:br>
              <a:rPr lang="pt-BR" sz="2000" b="1" dirty="0">
                <a:solidFill>
                  <a:schemeClr val="accent2"/>
                </a:solidFill>
              </a:rPr>
            </a:br>
            <a:r>
              <a:rPr lang="pt-BR" sz="2000" b="1" dirty="0">
                <a:solidFill>
                  <a:schemeClr val="accent2"/>
                </a:solidFill>
              </a:rPr>
              <a:t>Art. 156 B </a:t>
            </a:r>
            <a:r>
              <a:rPr lang="pt-BR" sz="2000" b="1" i="0" dirty="0">
                <a:solidFill>
                  <a:schemeClr val="accent2"/>
                </a:solidFill>
                <a:effectLst/>
              </a:rPr>
              <a:t>§ 3º CF/88 </a:t>
            </a:r>
            <a:endParaRPr lang="pt-BR" sz="2000" b="1" dirty="0">
              <a:solidFill>
                <a:schemeClr val="accent2"/>
              </a:solidFill>
            </a:endParaRPr>
          </a:p>
        </p:txBody>
      </p:sp>
      <p:pic>
        <p:nvPicPr>
          <p:cNvPr id="11" name="Espaço Reservado para Conteúdo 10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9576AC76-369C-4746-1C84-6D89C1870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108" y="2150493"/>
            <a:ext cx="4602747" cy="4073431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E9B4FF-7E62-F04B-0B54-AC16DDC8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pt-BR" smtClean="0"/>
              <a:pPr rtl="0">
                <a:spcAft>
                  <a:spcPts val="600"/>
                </a:spcAft>
              </a:pPr>
              <a:t>6</a:t>
            </a:fld>
            <a:endParaRPr lang="pt-BR"/>
          </a:p>
        </p:txBody>
      </p:sp>
      <p:graphicFrame>
        <p:nvGraphicFramePr>
          <p:cNvPr id="12" name="Espaço Reservado para Conteúdo 11">
            <a:extLst>
              <a:ext uri="{FF2B5EF4-FFF2-40B4-BE49-F238E27FC236}">
                <a16:creationId xmlns:a16="http://schemas.microsoft.com/office/drawing/2014/main" id="{A946BB4F-7C07-501A-EA60-EFD95AE729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201913"/>
              </p:ext>
            </p:extLst>
          </p:nvPr>
        </p:nvGraphicFramePr>
        <p:xfrm>
          <a:off x="685167" y="2160589"/>
          <a:ext cx="3720916" cy="3560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70AB16DF-0BF2-F444-7A10-1C3F344EE106}"/>
              </a:ext>
            </a:extLst>
          </p:cNvPr>
          <p:cNvSpPr txBox="1"/>
          <p:nvPr/>
        </p:nvSpPr>
        <p:spPr>
          <a:xfrm flipH="1">
            <a:off x="10151164" y="6498893"/>
            <a:ext cx="481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@</a:t>
            </a:r>
            <a:r>
              <a:rPr lang="pt-BR" sz="1400" b="1" dirty="0"/>
              <a:t>julianafcosta</a:t>
            </a:r>
          </a:p>
        </p:txBody>
      </p:sp>
    </p:spTree>
    <p:extLst>
      <p:ext uri="{BB962C8B-B14F-4D97-AF65-F5344CB8AC3E}">
        <p14:creationId xmlns:p14="http://schemas.microsoft.com/office/powerpoint/2010/main" val="3142961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8BB4A-992B-32F2-BE0B-783AEB54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712536" cy="1320800"/>
          </a:xfrm>
        </p:spPr>
        <p:txBody>
          <a:bodyPr/>
          <a:lstStyle/>
          <a:p>
            <a:pPr algn="ctr"/>
            <a:r>
              <a:rPr lang="pt-BR" dirty="0"/>
              <a:t>NATUREZA JURÍDICA DO COMITÊ GESTOR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7B95AB-E58A-BDAF-660D-7A6FBA65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pPr rtl="0"/>
              <a:t>7</a:t>
            </a:fld>
            <a:endParaRPr lang="pt-BR" dirty="0"/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C7BB8ED9-6647-5F6C-47B6-1EEBDB21F07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 rot="10800000" flipV="1">
            <a:off x="1017268" y="1340284"/>
            <a:ext cx="9551077" cy="2179529"/>
          </a:xfrm>
          <a:custGeom>
            <a:avLst/>
            <a:gdLst>
              <a:gd name="T0" fmla="+- 0 10802 6"/>
              <a:gd name="T1" fmla="*/ T0 w 21593"/>
              <a:gd name="T2" fmla="+- 0 10804 12"/>
              <a:gd name="T3" fmla="*/ 10804 h 21584"/>
              <a:gd name="T4" fmla="+- 0 10802 6"/>
              <a:gd name="T5" fmla="*/ T4 w 21593"/>
              <a:gd name="T6" fmla="+- 0 10804 12"/>
              <a:gd name="T7" fmla="*/ 10804 h 21584"/>
              <a:gd name="T8" fmla="+- 0 10802 6"/>
              <a:gd name="T9" fmla="*/ T8 w 21593"/>
              <a:gd name="T10" fmla="+- 0 10804 12"/>
              <a:gd name="T11" fmla="*/ 10804 h 21584"/>
              <a:gd name="T12" fmla="+- 0 10802 6"/>
              <a:gd name="T13" fmla="*/ T12 w 21593"/>
              <a:gd name="T14" fmla="+- 0 10804 12"/>
              <a:gd name="T15" fmla="*/ 10804 h 215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93" h="21584">
                <a:moveTo>
                  <a:pt x="6657" y="1"/>
                </a:moveTo>
                <a:cubicBezTo>
                  <a:pt x="6253" y="-5"/>
                  <a:pt x="5853" y="101"/>
                  <a:pt x="5494" y="306"/>
                </a:cubicBezTo>
                <a:cubicBezTo>
                  <a:pt x="5116" y="522"/>
                  <a:pt x="4795" y="842"/>
                  <a:pt x="4561" y="1236"/>
                </a:cubicBezTo>
                <a:lnTo>
                  <a:pt x="259" y="9428"/>
                </a:lnTo>
                <a:cubicBezTo>
                  <a:pt x="96" y="9832"/>
                  <a:pt x="7" y="10271"/>
                  <a:pt x="1" y="10714"/>
                </a:cubicBezTo>
                <a:cubicBezTo>
                  <a:pt x="-6" y="11192"/>
                  <a:pt x="83" y="11666"/>
                  <a:pt x="259" y="12102"/>
                </a:cubicBezTo>
                <a:lnTo>
                  <a:pt x="4419" y="20185"/>
                </a:lnTo>
                <a:cubicBezTo>
                  <a:pt x="4638" y="20609"/>
                  <a:pt x="4953" y="20962"/>
                  <a:pt x="5334" y="21208"/>
                </a:cubicBezTo>
                <a:cubicBezTo>
                  <a:pt x="5698" y="21443"/>
                  <a:pt x="6110" y="21572"/>
                  <a:pt x="6531" y="21584"/>
                </a:cubicBezTo>
                <a:lnTo>
                  <a:pt x="14739" y="21584"/>
                </a:lnTo>
                <a:cubicBezTo>
                  <a:pt x="15238" y="21588"/>
                  <a:pt x="15730" y="21446"/>
                  <a:pt x="16164" y="21172"/>
                </a:cubicBezTo>
                <a:cubicBezTo>
                  <a:pt x="16546" y="20929"/>
                  <a:pt x="16872" y="20591"/>
                  <a:pt x="17115" y="20183"/>
                </a:cubicBezTo>
                <a:lnTo>
                  <a:pt x="21228" y="12302"/>
                </a:lnTo>
                <a:cubicBezTo>
                  <a:pt x="21468" y="11849"/>
                  <a:pt x="21594" y="11332"/>
                  <a:pt x="21593" y="10807"/>
                </a:cubicBezTo>
                <a:cubicBezTo>
                  <a:pt x="21593" y="10284"/>
                  <a:pt x="21467" y="9771"/>
                  <a:pt x="21228" y="9321"/>
                </a:cubicBezTo>
                <a:lnTo>
                  <a:pt x="17012" y="1260"/>
                </a:lnTo>
                <a:cubicBezTo>
                  <a:pt x="16793" y="867"/>
                  <a:pt x="16486" y="545"/>
                  <a:pt x="16120" y="324"/>
                </a:cubicBezTo>
                <a:cubicBezTo>
                  <a:pt x="15750" y="101"/>
                  <a:pt x="15333" y="-12"/>
                  <a:pt x="14912" y="1"/>
                </a:cubicBezTo>
                <a:lnTo>
                  <a:pt x="6657" y="1"/>
                </a:lnTo>
                <a:close/>
                <a:moveTo>
                  <a:pt x="7548" y="2327"/>
                </a:moveTo>
                <a:lnTo>
                  <a:pt x="14024" y="2327"/>
                </a:lnTo>
                <a:cubicBezTo>
                  <a:pt x="14354" y="2317"/>
                  <a:pt x="14681" y="2404"/>
                  <a:pt x="14972" y="2579"/>
                </a:cubicBezTo>
                <a:cubicBezTo>
                  <a:pt x="15259" y="2752"/>
                  <a:pt x="15501" y="3005"/>
                  <a:pt x="15673" y="3313"/>
                </a:cubicBezTo>
                <a:lnTo>
                  <a:pt x="18979" y="9638"/>
                </a:lnTo>
                <a:cubicBezTo>
                  <a:pt x="19166" y="9991"/>
                  <a:pt x="19266" y="10395"/>
                  <a:pt x="19266" y="10805"/>
                </a:cubicBezTo>
                <a:cubicBezTo>
                  <a:pt x="19267" y="11217"/>
                  <a:pt x="19167" y="11622"/>
                  <a:pt x="18979" y="11977"/>
                </a:cubicBezTo>
                <a:lnTo>
                  <a:pt x="15754" y="18159"/>
                </a:lnTo>
                <a:cubicBezTo>
                  <a:pt x="15563" y="18478"/>
                  <a:pt x="15307" y="18744"/>
                  <a:pt x="15007" y="18935"/>
                </a:cubicBezTo>
                <a:cubicBezTo>
                  <a:pt x="14666" y="19150"/>
                  <a:pt x="14281" y="19261"/>
                  <a:pt x="13889" y="19258"/>
                </a:cubicBezTo>
                <a:lnTo>
                  <a:pt x="7450" y="19258"/>
                </a:lnTo>
                <a:cubicBezTo>
                  <a:pt x="7120" y="19249"/>
                  <a:pt x="6797" y="19147"/>
                  <a:pt x="6511" y="18963"/>
                </a:cubicBezTo>
                <a:cubicBezTo>
                  <a:pt x="6213" y="18770"/>
                  <a:pt x="5964" y="18495"/>
                  <a:pt x="5792" y="18163"/>
                </a:cubicBezTo>
                <a:lnTo>
                  <a:pt x="2530" y="11819"/>
                </a:lnTo>
                <a:cubicBezTo>
                  <a:pt x="2391" y="11477"/>
                  <a:pt x="2323" y="11105"/>
                  <a:pt x="2328" y="10730"/>
                </a:cubicBezTo>
                <a:cubicBezTo>
                  <a:pt x="2333" y="10382"/>
                  <a:pt x="2402" y="10040"/>
                  <a:pt x="2530" y="9723"/>
                </a:cubicBezTo>
                <a:lnTo>
                  <a:pt x="5905" y="3295"/>
                </a:lnTo>
                <a:cubicBezTo>
                  <a:pt x="6089" y="2986"/>
                  <a:pt x="6340" y="2735"/>
                  <a:pt x="6637" y="2565"/>
                </a:cubicBezTo>
                <a:cubicBezTo>
                  <a:pt x="6918" y="2405"/>
                  <a:pt x="7232" y="2323"/>
                  <a:pt x="7548" y="2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50800" tIns="50800" rIns="50800" bIns="50800" anchor="ctr">
            <a:normAutofit/>
          </a:bodyPr>
          <a:lstStyle/>
          <a:p>
            <a:pPr marL="0" indent="0">
              <a:buNone/>
            </a:pPr>
            <a:r>
              <a:rPr lang="pt-BR" sz="2800" b="1" dirty="0">
                <a:solidFill>
                  <a:schemeClr val="accent2"/>
                </a:solidFill>
              </a:rPr>
              <a:t>                   Entidade pública sob regime especial</a:t>
            </a:r>
          </a:p>
          <a:p>
            <a:pPr marL="0" indent="0">
              <a:buNone/>
            </a:pPr>
            <a:r>
              <a:rPr lang="pt-BR" sz="2800" b="1" dirty="0">
                <a:solidFill>
                  <a:schemeClr val="accent2"/>
                </a:solidFill>
              </a:rPr>
              <a:t>                                  </a:t>
            </a:r>
            <a:r>
              <a:rPr lang="pt-BR" sz="2800" b="1" dirty="0" err="1">
                <a:solidFill>
                  <a:schemeClr val="accent2"/>
                </a:solidFill>
              </a:rPr>
              <a:t>art</a:t>
            </a:r>
            <a:r>
              <a:rPr lang="pt-BR" sz="2800" b="1" dirty="0">
                <a:solidFill>
                  <a:schemeClr val="accent2"/>
                </a:solidFill>
              </a:rPr>
              <a:t> 156-B </a:t>
            </a:r>
            <a:r>
              <a:rPr lang="pt-BR" sz="2800" b="1" i="0" dirty="0">
                <a:solidFill>
                  <a:schemeClr val="accent2"/>
                </a:solidFill>
                <a:effectLst/>
                <a:latin typeface="rawline"/>
              </a:rPr>
              <a:t>§ 1º</a:t>
            </a:r>
            <a:r>
              <a:rPr lang="pt-BR" sz="2800" b="1" dirty="0">
                <a:solidFill>
                  <a:schemeClr val="accent2"/>
                </a:solidFill>
              </a:rPr>
              <a:t>    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A8E0323-17BD-FE72-E937-7710AF705EE6}"/>
              </a:ext>
            </a:extLst>
          </p:cNvPr>
          <p:cNvSpPr txBox="1"/>
          <p:nvPr/>
        </p:nvSpPr>
        <p:spPr>
          <a:xfrm>
            <a:off x="925830" y="6275705"/>
            <a:ext cx="278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@julianafcosta</a:t>
            </a:r>
          </a:p>
        </p:txBody>
      </p:sp>
      <p:pic>
        <p:nvPicPr>
          <p:cNvPr id="22" name="Imagem 21" descr="Ícone&#10;&#10;O conteúdo gerado por IA pode estar incorreto.">
            <a:extLst>
              <a:ext uri="{FF2B5EF4-FFF2-40B4-BE49-F238E27FC236}">
                <a16:creationId xmlns:a16="http://schemas.microsoft.com/office/drawing/2014/main" id="{303DA57C-83E9-4CD4-86B2-23F68BB96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21282" y="3429000"/>
            <a:ext cx="3840480" cy="3659831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F598FA53-78DC-AF1E-13C6-AD4CDC29BAFE}"/>
              </a:ext>
            </a:extLst>
          </p:cNvPr>
          <p:cNvSpPr txBox="1"/>
          <p:nvPr/>
        </p:nvSpPr>
        <p:spPr>
          <a:xfrm>
            <a:off x="4223274" y="6984534"/>
            <a:ext cx="37176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freepngimg.com/png/88562-space-purple-symbol-question-mark-threedimensiona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c/3.0/"/>
              </a:rPr>
              <a:t>CC BY-NC</a:t>
            </a:r>
            <a:endParaRPr lang="pt-BR" sz="90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C3C1EC94-AADD-B569-B3AF-1EAEE36C1618}"/>
              </a:ext>
            </a:extLst>
          </p:cNvPr>
          <p:cNvSpPr/>
          <p:nvPr/>
        </p:nvSpPr>
        <p:spPr>
          <a:xfrm>
            <a:off x="205740" y="4114800"/>
            <a:ext cx="4229100" cy="1320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accent2"/>
                </a:solidFill>
              </a:rPr>
              <a:t>Tem autonomia?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24C90DF-E736-8BEF-B104-65D9C6FE0795}"/>
              </a:ext>
            </a:extLst>
          </p:cNvPr>
          <p:cNvSpPr/>
          <p:nvPr/>
        </p:nvSpPr>
        <p:spPr>
          <a:xfrm>
            <a:off x="7697932" y="4074320"/>
            <a:ext cx="4229100" cy="1320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accent2"/>
                </a:solidFill>
              </a:rPr>
              <a:t>Qual o nível de independência? </a:t>
            </a:r>
          </a:p>
        </p:txBody>
      </p:sp>
    </p:spTree>
    <p:extLst>
      <p:ext uri="{BB962C8B-B14F-4D97-AF65-F5344CB8AC3E}">
        <p14:creationId xmlns:p14="http://schemas.microsoft.com/office/powerpoint/2010/main" val="101292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5136A-3C1F-FFB1-395E-B657A6D2F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6CA7B-0153-6854-C86E-2DE51F96D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712536" cy="1320800"/>
          </a:xfrm>
        </p:spPr>
        <p:txBody>
          <a:bodyPr/>
          <a:lstStyle/>
          <a:p>
            <a:pPr algn="ctr"/>
            <a:r>
              <a:rPr lang="pt-BR" dirty="0"/>
              <a:t>NATUREZA JURÍDICA DO COMITÊ GESTOR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802A7F-0624-B80F-F817-A2AB7980B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pt-BR" smtClean="0"/>
              <a:pPr rtl="0"/>
              <a:t>8</a:t>
            </a:fld>
            <a:endParaRPr lang="pt-BR" dirty="0"/>
          </a:p>
        </p:txBody>
      </p:sp>
      <p:sp>
        <p:nvSpPr>
          <p:cNvPr id="8" name="AutoShape 11">
            <a:extLst>
              <a:ext uri="{FF2B5EF4-FFF2-40B4-BE49-F238E27FC236}">
                <a16:creationId xmlns:a16="http://schemas.microsoft.com/office/drawing/2014/main" id="{6194594A-2833-14BA-A1FB-F8F8A803CCF2}"/>
              </a:ext>
            </a:extLst>
          </p:cNvPr>
          <p:cNvSpPr>
            <a:spLocks/>
          </p:cNvSpPr>
          <p:nvPr/>
        </p:nvSpPr>
        <p:spPr bwMode="auto">
          <a:xfrm flipV="1">
            <a:off x="3070225" y="4173255"/>
            <a:ext cx="2709873" cy="1753644"/>
          </a:xfrm>
          <a:custGeom>
            <a:avLst/>
            <a:gdLst>
              <a:gd name="T0" fmla="+- 0 10802 6"/>
              <a:gd name="T1" fmla="*/ T0 w 21593"/>
              <a:gd name="T2" fmla="+- 0 10804 12"/>
              <a:gd name="T3" fmla="*/ 10804 h 21584"/>
              <a:gd name="T4" fmla="+- 0 10802 6"/>
              <a:gd name="T5" fmla="*/ T4 w 21593"/>
              <a:gd name="T6" fmla="+- 0 10804 12"/>
              <a:gd name="T7" fmla="*/ 10804 h 21584"/>
              <a:gd name="T8" fmla="+- 0 10802 6"/>
              <a:gd name="T9" fmla="*/ T8 w 21593"/>
              <a:gd name="T10" fmla="+- 0 10804 12"/>
              <a:gd name="T11" fmla="*/ 10804 h 21584"/>
              <a:gd name="T12" fmla="+- 0 10802 6"/>
              <a:gd name="T13" fmla="*/ T12 w 21593"/>
              <a:gd name="T14" fmla="+- 0 10804 12"/>
              <a:gd name="T15" fmla="*/ 10804 h 215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93" h="21584">
                <a:moveTo>
                  <a:pt x="6657" y="1"/>
                </a:moveTo>
                <a:cubicBezTo>
                  <a:pt x="6253" y="-5"/>
                  <a:pt x="5853" y="101"/>
                  <a:pt x="5494" y="306"/>
                </a:cubicBezTo>
                <a:cubicBezTo>
                  <a:pt x="5116" y="522"/>
                  <a:pt x="4795" y="842"/>
                  <a:pt x="4561" y="1236"/>
                </a:cubicBezTo>
                <a:lnTo>
                  <a:pt x="259" y="9428"/>
                </a:lnTo>
                <a:cubicBezTo>
                  <a:pt x="96" y="9832"/>
                  <a:pt x="7" y="10271"/>
                  <a:pt x="1" y="10714"/>
                </a:cubicBezTo>
                <a:cubicBezTo>
                  <a:pt x="-6" y="11192"/>
                  <a:pt x="83" y="11666"/>
                  <a:pt x="259" y="12102"/>
                </a:cubicBezTo>
                <a:lnTo>
                  <a:pt x="4419" y="20185"/>
                </a:lnTo>
                <a:cubicBezTo>
                  <a:pt x="4638" y="20609"/>
                  <a:pt x="4953" y="20962"/>
                  <a:pt x="5334" y="21208"/>
                </a:cubicBezTo>
                <a:cubicBezTo>
                  <a:pt x="5698" y="21443"/>
                  <a:pt x="6110" y="21572"/>
                  <a:pt x="6531" y="21584"/>
                </a:cubicBezTo>
                <a:lnTo>
                  <a:pt x="14739" y="21584"/>
                </a:lnTo>
                <a:cubicBezTo>
                  <a:pt x="15238" y="21588"/>
                  <a:pt x="15730" y="21446"/>
                  <a:pt x="16164" y="21172"/>
                </a:cubicBezTo>
                <a:cubicBezTo>
                  <a:pt x="16546" y="20929"/>
                  <a:pt x="16872" y="20591"/>
                  <a:pt x="17115" y="20183"/>
                </a:cubicBezTo>
                <a:lnTo>
                  <a:pt x="21228" y="12302"/>
                </a:lnTo>
                <a:cubicBezTo>
                  <a:pt x="21468" y="11849"/>
                  <a:pt x="21594" y="11332"/>
                  <a:pt x="21593" y="10807"/>
                </a:cubicBezTo>
                <a:cubicBezTo>
                  <a:pt x="21593" y="10284"/>
                  <a:pt x="21467" y="9771"/>
                  <a:pt x="21228" y="9321"/>
                </a:cubicBezTo>
                <a:lnTo>
                  <a:pt x="17012" y="1260"/>
                </a:lnTo>
                <a:cubicBezTo>
                  <a:pt x="16793" y="867"/>
                  <a:pt x="16486" y="545"/>
                  <a:pt x="16120" y="324"/>
                </a:cubicBezTo>
                <a:cubicBezTo>
                  <a:pt x="15750" y="101"/>
                  <a:pt x="15333" y="-12"/>
                  <a:pt x="14912" y="1"/>
                </a:cubicBezTo>
                <a:lnTo>
                  <a:pt x="6657" y="1"/>
                </a:lnTo>
                <a:close/>
                <a:moveTo>
                  <a:pt x="7548" y="2327"/>
                </a:moveTo>
                <a:lnTo>
                  <a:pt x="14024" y="2327"/>
                </a:lnTo>
                <a:cubicBezTo>
                  <a:pt x="14354" y="2317"/>
                  <a:pt x="14681" y="2404"/>
                  <a:pt x="14972" y="2579"/>
                </a:cubicBezTo>
                <a:cubicBezTo>
                  <a:pt x="15259" y="2752"/>
                  <a:pt x="15501" y="3005"/>
                  <a:pt x="15673" y="3313"/>
                </a:cubicBezTo>
                <a:lnTo>
                  <a:pt x="18979" y="9638"/>
                </a:lnTo>
                <a:cubicBezTo>
                  <a:pt x="19166" y="9991"/>
                  <a:pt x="19266" y="10395"/>
                  <a:pt x="19266" y="10805"/>
                </a:cubicBezTo>
                <a:cubicBezTo>
                  <a:pt x="19267" y="11217"/>
                  <a:pt x="19167" y="11622"/>
                  <a:pt x="18979" y="11977"/>
                </a:cubicBezTo>
                <a:lnTo>
                  <a:pt x="15754" y="18159"/>
                </a:lnTo>
                <a:cubicBezTo>
                  <a:pt x="15563" y="18478"/>
                  <a:pt x="15307" y="18744"/>
                  <a:pt x="15007" y="18935"/>
                </a:cubicBezTo>
                <a:cubicBezTo>
                  <a:pt x="14666" y="19150"/>
                  <a:pt x="14281" y="19261"/>
                  <a:pt x="13889" y="19258"/>
                </a:cubicBezTo>
                <a:lnTo>
                  <a:pt x="7450" y="19258"/>
                </a:lnTo>
                <a:cubicBezTo>
                  <a:pt x="7120" y="19249"/>
                  <a:pt x="6797" y="19147"/>
                  <a:pt x="6511" y="18963"/>
                </a:cubicBezTo>
                <a:cubicBezTo>
                  <a:pt x="6213" y="18770"/>
                  <a:pt x="5964" y="18495"/>
                  <a:pt x="5792" y="18163"/>
                </a:cubicBezTo>
                <a:lnTo>
                  <a:pt x="2530" y="11819"/>
                </a:lnTo>
                <a:cubicBezTo>
                  <a:pt x="2391" y="11477"/>
                  <a:pt x="2323" y="11105"/>
                  <a:pt x="2328" y="10730"/>
                </a:cubicBezTo>
                <a:cubicBezTo>
                  <a:pt x="2333" y="10382"/>
                  <a:pt x="2402" y="10040"/>
                  <a:pt x="2530" y="9723"/>
                </a:cubicBezTo>
                <a:lnTo>
                  <a:pt x="5905" y="3295"/>
                </a:lnTo>
                <a:cubicBezTo>
                  <a:pt x="6089" y="2986"/>
                  <a:pt x="6340" y="2735"/>
                  <a:pt x="6637" y="2565"/>
                </a:cubicBezTo>
                <a:cubicBezTo>
                  <a:pt x="6918" y="2405"/>
                  <a:pt x="7232" y="2323"/>
                  <a:pt x="7548" y="2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endParaRPr lang="en-US" altLang="en-US" sz="3200" b="0">
              <a:latin typeface="Helvetica Light" panose="020B0403020202020204" pitchFamily="34" charset="0"/>
              <a:ea typeface="Helvetica Light" panose="020B0403020202020204" pitchFamily="34" charset="0"/>
              <a:cs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9" name="AutoShape 11">
            <a:extLst>
              <a:ext uri="{FF2B5EF4-FFF2-40B4-BE49-F238E27FC236}">
                <a16:creationId xmlns:a16="http://schemas.microsoft.com/office/drawing/2014/main" id="{2455C95B-8051-730D-FFB5-19EEB83BBDBF}"/>
              </a:ext>
            </a:extLst>
          </p:cNvPr>
          <p:cNvSpPr>
            <a:spLocks/>
          </p:cNvSpPr>
          <p:nvPr/>
        </p:nvSpPr>
        <p:spPr bwMode="auto">
          <a:xfrm flipV="1">
            <a:off x="360352" y="4173255"/>
            <a:ext cx="2709873" cy="1753644"/>
          </a:xfrm>
          <a:custGeom>
            <a:avLst/>
            <a:gdLst>
              <a:gd name="T0" fmla="+- 0 10802 6"/>
              <a:gd name="T1" fmla="*/ T0 w 21593"/>
              <a:gd name="T2" fmla="+- 0 10804 12"/>
              <a:gd name="T3" fmla="*/ 10804 h 21584"/>
              <a:gd name="T4" fmla="+- 0 10802 6"/>
              <a:gd name="T5" fmla="*/ T4 w 21593"/>
              <a:gd name="T6" fmla="+- 0 10804 12"/>
              <a:gd name="T7" fmla="*/ 10804 h 21584"/>
              <a:gd name="T8" fmla="+- 0 10802 6"/>
              <a:gd name="T9" fmla="*/ T8 w 21593"/>
              <a:gd name="T10" fmla="+- 0 10804 12"/>
              <a:gd name="T11" fmla="*/ 10804 h 21584"/>
              <a:gd name="T12" fmla="+- 0 10802 6"/>
              <a:gd name="T13" fmla="*/ T12 w 21593"/>
              <a:gd name="T14" fmla="+- 0 10804 12"/>
              <a:gd name="T15" fmla="*/ 10804 h 215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93" h="21584">
                <a:moveTo>
                  <a:pt x="6657" y="1"/>
                </a:moveTo>
                <a:cubicBezTo>
                  <a:pt x="6253" y="-5"/>
                  <a:pt x="5853" y="101"/>
                  <a:pt x="5494" y="306"/>
                </a:cubicBezTo>
                <a:cubicBezTo>
                  <a:pt x="5116" y="522"/>
                  <a:pt x="4795" y="842"/>
                  <a:pt x="4561" y="1236"/>
                </a:cubicBezTo>
                <a:lnTo>
                  <a:pt x="259" y="9428"/>
                </a:lnTo>
                <a:cubicBezTo>
                  <a:pt x="96" y="9832"/>
                  <a:pt x="7" y="10271"/>
                  <a:pt x="1" y="10714"/>
                </a:cubicBezTo>
                <a:cubicBezTo>
                  <a:pt x="-6" y="11192"/>
                  <a:pt x="83" y="11666"/>
                  <a:pt x="259" y="12102"/>
                </a:cubicBezTo>
                <a:lnTo>
                  <a:pt x="4419" y="20185"/>
                </a:lnTo>
                <a:cubicBezTo>
                  <a:pt x="4638" y="20609"/>
                  <a:pt x="4953" y="20962"/>
                  <a:pt x="5334" y="21208"/>
                </a:cubicBezTo>
                <a:cubicBezTo>
                  <a:pt x="5698" y="21443"/>
                  <a:pt x="6110" y="21572"/>
                  <a:pt x="6531" y="21584"/>
                </a:cubicBezTo>
                <a:lnTo>
                  <a:pt x="14739" y="21584"/>
                </a:lnTo>
                <a:cubicBezTo>
                  <a:pt x="15238" y="21588"/>
                  <a:pt x="15730" y="21446"/>
                  <a:pt x="16164" y="21172"/>
                </a:cubicBezTo>
                <a:cubicBezTo>
                  <a:pt x="16546" y="20929"/>
                  <a:pt x="16872" y="20591"/>
                  <a:pt x="17115" y="20183"/>
                </a:cubicBezTo>
                <a:lnTo>
                  <a:pt x="21228" y="12302"/>
                </a:lnTo>
                <a:cubicBezTo>
                  <a:pt x="21468" y="11849"/>
                  <a:pt x="21594" y="11332"/>
                  <a:pt x="21593" y="10807"/>
                </a:cubicBezTo>
                <a:cubicBezTo>
                  <a:pt x="21593" y="10284"/>
                  <a:pt x="21467" y="9771"/>
                  <a:pt x="21228" y="9321"/>
                </a:cubicBezTo>
                <a:lnTo>
                  <a:pt x="17012" y="1260"/>
                </a:lnTo>
                <a:cubicBezTo>
                  <a:pt x="16793" y="867"/>
                  <a:pt x="16486" y="545"/>
                  <a:pt x="16120" y="324"/>
                </a:cubicBezTo>
                <a:cubicBezTo>
                  <a:pt x="15750" y="101"/>
                  <a:pt x="15333" y="-12"/>
                  <a:pt x="14912" y="1"/>
                </a:cubicBezTo>
                <a:lnTo>
                  <a:pt x="6657" y="1"/>
                </a:lnTo>
                <a:close/>
                <a:moveTo>
                  <a:pt x="7548" y="2327"/>
                </a:moveTo>
                <a:lnTo>
                  <a:pt x="14024" y="2327"/>
                </a:lnTo>
                <a:cubicBezTo>
                  <a:pt x="14354" y="2317"/>
                  <a:pt x="14681" y="2404"/>
                  <a:pt x="14972" y="2579"/>
                </a:cubicBezTo>
                <a:cubicBezTo>
                  <a:pt x="15259" y="2752"/>
                  <a:pt x="15501" y="3005"/>
                  <a:pt x="15673" y="3313"/>
                </a:cubicBezTo>
                <a:lnTo>
                  <a:pt x="18979" y="9638"/>
                </a:lnTo>
                <a:cubicBezTo>
                  <a:pt x="19166" y="9991"/>
                  <a:pt x="19266" y="10395"/>
                  <a:pt x="19266" y="10805"/>
                </a:cubicBezTo>
                <a:cubicBezTo>
                  <a:pt x="19267" y="11217"/>
                  <a:pt x="19167" y="11622"/>
                  <a:pt x="18979" y="11977"/>
                </a:cubicBezTo>
                <a:lnTo>
                  <a:pt x="15754" y="18159"/>
                </a:lnTo>
                <a:cubicBezTo>
                  <a:pt x="15563" y="18478"/>
                  <a:pt x="15307" y="18744"/>
                  <a:pt x="15007" y="18935"/>
                </a:cubicBezTo>
                <a:cubicBezTo>
                  <a:pt x="14666" y="19150"/>
                  <a:pt x="14281" y="19261"/>
                  <a:pt x="13889" y="19258"/>
                </a:cubicBezTo>
                <a:lnTo>
                  <a:pt x="7450" y="19258"/>
                </a:lnTo>
                <a:cubicBezTo>
                  <a:pt x="7120" y="19249"/>
                  <a:pt x="6797" y="19147"/>
                  <a:pt x="6511" y="18963"/>
                </a:cubicBezTo>
                <a:cubicBezTo>
                  <a:pt x="6213" y="18770"/>
                  <a:pt x="5964" y="18495"/>
                  <a:pt x="5792" y="18163"/>
                </a:cubicBezTo>
                <a:lnTo>
                  <a:pt x="2530" y="11819"/>
                </a:lnTo>
                <a:cubicBezTo>
                  <a:pt x="2391" y="11477"/>
                  <a:pt x="2323" y="11105"/>
                  <a:pt x="2328" y="10730"/>
                </a:cubicBezTo>
                <a:cubicBezTo>
                  <a:pt x="2333" y="10382"/>
                  <a:pt x="2402" y="10040"/>
                  <a:pt x="2530" y="9723"/>
                </a:cubicBezTo>
                <a:lnTo>
                  <a:pt x="5905" y="3295"/>
                </a:lnTo>
                <a:cubicBezTo>
                  <a:pt x="6089" y="2986"/>
                  <a:pt x="6340" y="2735"/>
                  <a:pt x="6637" y="2565"/>
                </a:cubicBezTo>
                <a:cubicBezTo>
                  <a:pt x="6918" y="2405"/>
                  <a:pt x="7232" y="2323"/>
                  <a:pt x="7548" y="2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endParaRPr lang="en-US" altLang="en-US" sz="3200" b="0">
              <a:latin typeface="Helvetica Light" panose="020B0403020202020204" pitchFamily="34" charset="0"/>
              <a:ea typeface="Helvetica Light" panose="020B0403020202020204" pitchFamily="34" charset="0"/>
              <a:cs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6569F82C-5256-DD1F-FD34-B0B01EEDADDC}"/>
              </a:ext>
            </a:extLst>
          </p:cNvPr>
          <p:cNvSpPr>
            <a:spLocks/>
          </p:cNvSpPr>
          <p:nvPr/>
        </p:nvSpPr>
        <p:spPr bwMode="auto">
          <a:xfrm flipV="1">
            <a:off x="5780098" y="4250498"/>
            <a:ext cx="2400158" cy="1676400"/>
          </a:xfrm>
          <a:custGeom>
            <a:avLst/>
            <a:gdLst>
              <a:gd name="T0" fmla="+- 0 10802 6"/>
              <a:gd name="T1" fmla="*/ T0 w 21593"/>
              <a:gd name="T2" fmla="+- 0 10804 12"/>
              <a:gd name="T3" fmla="*/ 10804 h 21584"/>
              <a:gd name="T4" fmla="+- 0 10802 6"/>
              <a:gd name="T5" fmla="*/ T4 w 21593"/>
              <a:gd name="T6" fmla="+- 0 10804 12"/>
              <a:gd name="T7" fmla="*/ 10804 h 21584"/>
              <a:gd name="T8" fmla="+- 0 10802 6"/>
              <a:gd name="T9" fmla="*/ T8 w 21593"/>
              <a:gd name="T10" fmla="+- 0 10804 12"/>
              <a:gd name="T11" fmla="*/ 10804 h 21584"/>
              <a:gd name="T12" fmla="+- 0 10802 6"/>
              <a:gd name="T13" fmla="*/ T12 w 21593"/>
              <a:gd name="T14" fmla="+- 0 10804 12"/>
              <a:gd name="T15" fmla="*/ 10804 h 215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93" h="21584">
                <a:moveTo>
                  <a:pt x="6657" y="1"/>
                </a:moveTo>
                <a:cubicBezTo>
                  <a:pt x="6253" y="-5"/>
                  <a:pt x="5853" y="101"/>
                  <a:pt x="5494" y="306"/>
                </a:cubicBezTo>
                <a:cubicBezTo>
                  <a:pt x="5116" y="522"/>
                  <a:pt x="4795" y="842"/>
                  <a:pt x="4561" y="1236"/>
                </a:cubicBezTo>
                <a:lnTo>
                  <a:pt x="259" y="9428"/>
                </a:lnTo>
                <a:cubicBezTo>
                  <a:pt x="96" y="9832"/>
                  <a:pt x="7" y="10271"/>
                  <a:pt x="1" y="10714"/>
                </a:cubicBezTo>
                <a:cubicBezTo>
                  <a:pt x="-6" y="11192"/>
                  <a:pt x="83" y="11666"/>
                  <a:pt x="259" y="12102"/>
                </a:cubicBezTo>
                <a:lnTo>
                  <a:pt x="4419" y="20185"/>
                </a:lnTo>
                <a:cubicBezTo>
                  <a:pt x="4638" y="20609"/>
                  <a:pt x="4953" y="20962"/>
                  <a:pt x="5334" y="21208"/>
                </a:cubicBezTo>
                <a:cubicBezTo>
                  <a:pt x="5698" y="21443"/>
                  <a:pt x="6110" y="21572"/>
                  <a:pt x="6531" y="21584"/>
                </a:cubicBezTo>
                <a:lnTo>
                  <a:pt x="14739" y="21584"/>
                </a:lnTo>
                <a:cubicBezTo>
                  <a:pt x="15238" y="21588"/>
                  <a:pt x="15730" y="21446"/>
                  <a:pt x="16164" y="21172"/>
                </a:cubicBezTo>
                <a:cubicBezTo>
                  <a:pt x="16546" y="20929"/>
                  <a:pt x="16872" y="20591"/>
                  <a:pt x="17115" y="20183"/>
                </a:cubicBezTo>
                <a:lnTo>
                  <a:pt x="21228" y="12302"/>
                </a:lnTo>
                <a:cubicBezTo>
                  <a:pt x="21468" y="11849"/>
                  <a:pt x="21594" y="11332"/>
                  <a:pt x="21593" y="10807"/>
                </a:cubicBezTo>
                <a:cubicBezTo>
                  <a:pt x="21593" y="10284"/>
                  <a:pt x="21467" y="9771"/>
                  <a:pt x="21228" y="9321"/>
                </a:cubicBezTo>
                <a:lnTo>
                  <a:pt x="17012" y="1260"/>
                </a:lnTo>
                <a:cubicBezTo>
                  <a:pt x="16793" y="867"/>
                  <a:pt x="16486" y="545"/>
                  <a:pt x="16120" y="324"/>
                </a:cubicBezTo>
                <a:cubicBezTo>
                  <a:pt x="15750" y="101"/>
                  <a:pt x="15333" y="-12"/>
                  <a:pt x="14912" y="1"/>
                </a:cubicBezTo>
                <a:lnTo>
                  <a:pt x="6657" y="1"/>
                </a:lnTo>
                <a:close/>
                <a:moveTo>
                  <a:pt x="7548" y="2327"/>
                </a:moveTo>
                <a:lnTo>
                  <a:pt x="14024" y="2327"/>
                </a:lnTo>
                <a:cubicBezTo>
                  <a:pt x="14354" y="2317"/>
                  <a:pt x="14681" y="2404"/>
                  <a:pt x="14972" y="2579"/>
                </a:cubicBezTo>
                <a:cubicBezTo>
                  <a:pt x="15259" y="2752"/>
                  <a:pt x="15501" y="3005"/>
                  <a:pt x="15673" y="3313"/>
                </a:cubicBezTo>
                <a:lnTo>
                  <a:pt x="18979" y="9638"/>
                </a:lnTo>
                <a:cubicBezTo>
                  <a:pt x="19166" y="9991"/>
                  <a:pt x="19266" y="10395"/>
                  <a:pt x="19266" y="10805"/>
                </a:cubicBezTo>
                <a:cubicBezTo>
                  <a:pt x="19267" y="11217"/>
                  <a:pt x="19167" y="11622"/>
                  <a:pt x="18979" y="11977"/>
                </a:cubicBezTo>
                <a:lnTo>
                  <a:pt x="15754" y="18159"/>
                </a:lnTo>
                <a:cubicBezTo>
                  <a:pt x="15563" y="18478"/>
                  <a:pt x="15307" y="18744"/>
                  <a:pt x="15007" y="18935"/>
                </a:cubicBezTo>
                <a:cubicBezTo>
                  <a:pt x="14666" y="19150"/>
                  <a:pt x="14281" y="19261"/>
                  <a:pt x="13889" y="19258"/>
                </a:cubicBezTo>
                <a:lnTo>
                  <a:pt x="7450" y="19258"/>
                </a:lnTo>
                <a:cubicBezTo>
                  <a:pt x="7120" y="19249"/>
                  <a:pt x="6797" y="19147"/>
                  <a:pt x="6511" y="18963"/>
                </a:cubicBezTo>
                <a:cubicBezTo>
                  <a:pt x="6213" y="18770"/>
                  <a:pt x="5964" y="18495"/>
                  <a:pt x="5792" y="18163"/>
                </a:cubicBezTo>
                <a:lnTo>
                  <a:pt x="2530" y="11819"/>
                </a:lnTo>
                <a:cubicBezTo>
                  <a:pt x="2391" y="11477"/>
                  <a:pt x="2323" y="11105"/>
                  <a:pt x="2328" y="10730"/>
                </a:cubicBezTo>
                <a:cubicBezTo>
                  <a:pt x="2333" y="10382"/>
                  <a:pt x="2402" y="10040"/>
                  <a:pt x="2530" y="9723"/>
                </a:cubicBezTo>
                <a:lnTo>
                  <a:pt x="5905" y="3295"/>
                </a:lnTo>
                <a:cubicBezTo>
                  <a:pt x="6089" y="2986"/>
                  <a:pt x="6340" y="2735"/>
                  <a:pt x="6637" y="2565"/>
                </a:cubicBezTo>
                <a:cubicBezTo>
                  <a:pt x="6918" y="2405"/>
                  <a:pt x="7232" y="2323"/>
                  <a:pt x="7548" y="2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endParaRPr lang="en-US" altLang="en-US" sz="3200" b="0">
              <a:latin typeface="Helvetica Light" panose="020B0403020202020204" pitchFamily="34" charset="0"/>
              <a:ea typeface="Helvetica Light" panose="020B0403020202020204" pitchFamily="34" charset="0"/>
              <a:cs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FF51E578-D24C-BC0C-AA79-46A805A026B7}"/>
              </a:ext>
            </a:extLst>
          </p:cNvPr>
          <p:cNvSpPr>
            <a:spLocks/>
          </p:cNvSpPr>
          <p:nvPr/>
        </p:nvSpPr>
        <p:spPr bwMode="auto">
          <a:xfrm flipV="1">
            <a:off x="8180256" y="4173253"/>
            <a:ext cx="2446655" cy="1753643"/>
          </a:xfrm>
          <a:custGeom>
            <a:avLst/>
            <a:gdLst>
              <a:gd name="T0" fmla="+- 0 10802 6"/>
              <a:gd name="T1" fmla="*/ T0 w 21593"/>
              <a:gd name="T2" fmla="+- 0 10804 12"/>
              <a:gd name="T3" fmla="*/ 10804 h 21584"/>
              <a:gd name="T4" fmla="+- 0 10802 6"/>
              <a:gd name="T5" fmla="*/ T4 w 21593"/>
              <a:gd name="T6" fmla="+- 0 10804 12"/>
              <a:gd name="T7" fmla="*/ 10804 h 21584"/>
              <a:gd name="T8" fmla="+- 0 10802 6"/>
              <a:gd name="T9" fmla="*/ T8 w 21593"/>
              <a:gd name="T10" fmla="+- 0 10804 12"/>
              <a:gd name="T11" fmla="*/ 10804 h 21584"/>
              <a:gd name="T12" fmla="+- 0 10802 6"/>
              <a:gd name="T13" fmla="*/ T12 w 21593"/>
              <a:gd name="T14" fmla="+- 0 10804 12"/>
              <a:gd name="T15" fmla="*/ 10804 h 215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93" h="21584">
                <a:moveTo>
                  <a:pt x="6657" y="1"/>
                </a:moveTo>
                <a:cubicBezTo>
                  <a:pt x="6253" y="-5"/>
                  <a:pt x="5853" y="101"/>
                  <a:pt x="5494" y="306"/>
                </a:cubicBezTo>
                <a:cubicBezTo>
                  <a:pt x="5116" y="522"/>
                  <a:pt x="4795" y="842"/>
                  <a:pt x="4561" y="1236"/>
                </a:cubicBezTo>
                <a:lnTo>
                  <a:pt x="259" y="9428"/>
                </a:lnTo>
                <a:cubicBezTo>
                  <a:pt x="96" y="9832"/>
                  <a:pt x="7" y="10271"/>
                  <a:pt x="1" y="10714"/>
                </a:cubicBezTo>
                <a:cubicBezTo>
                  <a:pt x="-6" y="11192"/>
                  <a:pt x="83" y="11666"/>
                  <a:pt x="259" y="12102"/>
                </a:cubicBezTo>
                <a:lnTo>
                  <a:pt x="4419" y="20185"/>
                </a:lnTo>
                <a:cubicBezTo>
                  <a:pt x="4638" y="20609"/>
                  <a:pt x="4953" y="20962"/>
                  <a:pt x="5334" y="21208"/>
                </a:cubicBezTo>
                <a:cubicBezTo>
                  <a:pt x="5698" y="21443"/>
                  <a:pt x="6110" y="21572"/>
                  <a:pt x="6531" y="21584"/>
                </a:cubicBezTo>
                <a:lnTo>
                  <a:pt x="14739" y="21584"/>
                </a:lnTo>
                <a:cubicBezTo>
                  <a:pt x="15238" y="21588"/>
                  <a:pt x="15730" y="21446"/>
                  <a:pt x="16164" y="21172"/>
                </a:cubicBezTo>
                <a:cubicBezTo>
                  <a:pt x="16546" y="20929"/>
                  <a:pt x="16872" y="20591"/>
                  <a:pt x="17115" y="20183"/>
                </a:cubicBezTo>
                <a:lnTo>
                  <a:pt x="21228" y="12302"/>
                </a:lnTo>
                <a:cubicBezTo>
                  <a:pt x="21468" y="11849"/>
                  <a:pt x="21594" y="11332"/>
                  <a:pt x="21593" y="10807"/>
                </a:cubicBezTo>
                <a:cubicBezTo>
                  <a:pt x="21593" y="10284"/>
                  <a:pt x="21467" y="9771"/>
                  <a:pt x="21228" y="9321"/>
                </a:cubicBezTo>
                <a:lnTo>
                  <a:pt x="17012" y="1260"/>
                </a:lnTo>
                <a:cubicBezTo>
                  <a:pt x="16793" y="867"/>
                  <a:pt x="16486" y="545"/>
                  <a:pt x="16120" y="324"/>
                </a:cubicBezTo>
                <a:cubicBezTo>
                  <a:pt x="15750" y="101"/>
                  <a:pt x="15333" y="-12"/>
                  <a:pt x="14912" y="1"/>
                </a:cubicBezTo>
                <a:lnTo>
                  <a:pt x="6657" y="1"/>
                </a:lnTo>
                <a:close/>
                <a:moveTo>
                  <a:pt x="7548" y="2327"/>
                </a:moveTo>
                <a:lnTo>
                  <a:pt x="14024" y="2327"/>
                </a:lnTo>
                <a:cubicBezTo>
                  <a:pt x="14354" y="2317"/>
                  <a:pt x="14681" y="2404"/>
                  <a:pt x="14972" y="2579"/>
                </a:cubicBezTo>
                <a:cubicBezTo>
                  <a:pt x="15259" y="2752"/>
                  <a:pt x="15501" y="3005"/>
                  <a:pt x="15673" y="3313"/>
                </a:cubicBezTo>
                <a:lnTo>
                  <a:pt x="18979" y="9638"/>
                </a:lnTo>
                <a:cubicBezTo>
                  <a:pt x="19166" y="9991"/>
                  <a:pt x="19266" y="10395"/>
                  <a:pt x="19266" y="10805"/>
                </a:cubicBezTo>
                <a:cubicBezTo>
                  <a:pt x="19267" y="11217"/>
                  <a:pt x="19167" y="11622"/>
                  <a:pt x="18979" y="11977"/>
                </a:cubicBezTo>
                <a:lnTo>
                  <a:pt x="15754" y="18159"/>
                </a:lnTo>
                <a:cubicBezTo>
                  <a:pt x="15563" y="18478"/>
                  <a:pt x="15307" y="18744"/>
                  <a:pt x="15007" y="18935"/>
                </a:cubicBezTo>
                <a:cubicBezTo>
                  <a:pt x="14666" y="19150"/>
                  <a:pt x="14281" y="19261"/>
                  <a:pt x="13889" y="19258"/>
                </a:cubicBezTo>
                <a:lnTo>
                  <a:pt x="7450" y="19258"/>
                </a:lnTo>
                <a:cubicBezTo>
                  <a:pt x="7120" y="19249"/>
                  <a:pt x="6797" y="19147"/>
                  <a:pt x="6511" y="18963"/>
                </a:cubicBezTo>
                <a:cubicBezTo>
                  <a:pt x="6213" y="18770"/>
                  <a:pt x="5964" y="18495"/>
                  <a:pt x="5792" y="18163"/>
                </a:cubicBezTo>
                <a:lnTo>
                  <a:pt x="2530" y="11819"/>
                </a:lnTo>
                <a:cubicBezTo>
                  <a:pt x="2391" y="11477"/>
                  <a:pt x="2323" y="11105"/>
                  <a:pt x="2328" y="10730"/>
                </a:cubicBezTo>
                <a:cubicBezTo>
                  <a:pt x="2333" y="10382"/>
                  <a:pt x="2402" y="10040"/>
                  <a:pt x="2530" y="9723"/>
                </a:cubicBezTo>
                <a:lnTo>
                  <a:pt x="5905" y="3295"/>
                </a:lnTo>
                <a:cubicBezTo>
                  <a:pt x="6089" y="2986"/>
                  <a:pt x="6340" y="2735"/>
                  <a:pt x="6637" y="2565"/>
                </a:cubicBezTo>
                <a:cubicBezTo>
                  <a:pt x="6918" y="2405"/>
                  <a:pt x="7232" y="2323"/>
                  <a:pt x="7548" y="2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endParaRPr lang="en-US" altLang="en-US" sz="3200" b="0">
              <a:latin typeface="Helvetica Light" panose="020B0403020202020204" pitchFamily="34" charset="0"/>
              <a:ea typeface="Helvetica Light" panose="020B0403020202020204" pitchFamily="34" charset="0"/>
              <a:cs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F6D3ABA-777E-7F6E-64FA-DC00D4D95A20}"/>
              </a:ext>
            </a:extLst>
          </p:cNvPr>
          <p:cNvSpPr txBox="1"/>
          <p:nvPr/>
        </p:nvSpPr>
        <p:spPr>
          <a:xfrm>
            <a:off x="1097280" y="482346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2"/>
                </a:solidFill>
              </a:rPr>
              <a:t>Autonomia financeira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244D731-AFA7-A457-EBFE-9E6A4C04F4D8}"/>
              </a:ext>
            </a:extLst>
          </p:cNvPr>
          <p:cNvSpPr txBox="1"/>
          <p:nvPr/>
        </p:nvSpPr>
        <p:spPr>
          <a:xfrm flipH="1">
            <a:off x="3428998" y="4823460"/>
            <a:ext cx="204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2"/>
                </a:solidFill>
              </a:rPr>
              <a:t>Autonomia administrativa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DD744E2-8B4D-9DAD-E808-5DF7F8D3656A}"/>
              </a:ext>
            </a:extLst>
          </p:cNvPr>
          <p:cNvSpPr txBox="1"/>
          <p:nvPr/>
        </p:nvSpPr>
        <p:spPr>
          <a:xfrm>
            <a:off x="6089814" y="4823460"/>
            <a:ext cx="178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2"/>
                </a:solidFill>
              </a:rPr>
              <a:t>Autonomia técnica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2C28672-3F1E-4EB8-5F98-B0EBD5492A8C}"/>
              </a:ext>
            </a:extLst>
          </p:cNvPr>
          <p:cNvSpPr txBox="1"/>
          <p:nvPr/>
        </p:nvSpPr>
        <p:spPr>
          <a:xfrm>
            <a:off x="8792249" y="4726908"/>
            <a:ext cx="177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2"/>
                </a:solidFill>
              </a:rPr>
              <a:t>Autonomia </a:t>
            </a:r>
          </a:p>
          <a:p>
            <a:r>
              <a:rPr lang="pt-BR" b="1" dirty="0">
                <a:solidFill>
                  <a:schemeClr val="accent2"/>
                </a:solidFill>
              </a:rPr>
              <a:t>orçamentária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C98C786-EB48-96B1-962A-03549CC7125E}"/>
              </a:ext>
            </a:extLst>
          </p:cNvPr>
          <p:cNvSpPr txBox="1"/>
          <p:nvPr/>
        </p:nvSpPr>
        <p:spPr>
          <a:xfrm>
            <a:off x="925830" y="6275705"/>
            <a:ext cx="278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@julianafcosta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0C747FF5-30F2-9AB9-F9A5-0437AED746C4}"/>
              </a:ext>
            </a:extLst>
          </p:cNvPr>
          <p:cNvSpPr/>
          <p:nvPr/>
        </p:nvSpPr>
        <p:spPr>
          <a:xfrm>
            <a:off x="677334" y="1314450"/>
            <a:ext cx="9891012" cy="21145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accent2"/>
                </a:solidFill>
              </a:rPr>
              <a:t>Seria uma autarquia?</a:t>
            </a:r>
          </a:p>
          <a:p>
            <a:pPr algn="ctr"/>
            <a:r>
              <a:rPr lang="pt-BR" sz="3200" dirty="0">
                <a:solidFill>
                  <a:schemeClr val="accent2"/>
                </a:solidFill>
              </a:rPr>
              <a:t>Administração Direta ou Indireta?</a:t>
            </a:r>
          </a:p>
          <a:p>
            <a:pPr algn="ctr"/>
            <a:r>
              <a:rPr lang="pt-BR" sz="3200" dirty="0">
                <a:solidFill>
                  <a:schemeClr val="accent2"/>
                </a:solidFill>
              </a:rPr>
              <a:t>Figura nova no direito administrativo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9431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9FA8F5-B002-B576-3E81-E631C736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accent2"/>
                </a:solidFill>
              </a:rPr>
              <a:t>INDEPENDÊNCIA POTENCIALIZADA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E17F4B1-7C06-E4B0-4E84-E8283DBF3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pt-BR" smtClean="0"/>
              <a:pPr rtl="0">
                <a:spcAft>
                  <a:spcPts val="600"/>
                </a:spcAft>
              </a:pPr>
              <a:t>9</a:t>
            </a:fld>
            <a:endParaRPr lang="pt-BR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842F8202-0390-4FAE-B392-9E71F8C832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12725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89FD47B2-DAE2-B648-39F1-3D5753968E10}"/>
              </a:ext>
            </a:extLst>
          </p:cNvPr>
          <p:cNvSpPr txBox="1"/>
          <p:nvPr/>
        </p:nvSpPr>
        <p:spPr>
          <a:xfrm>
            <a:off x="421298" y="6374428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/>
              <a:t>@julianafcosta</a:t>
            </a:r>
          </a:p>
        </p:txBody>
      </p:sp>
    </p:spTree>
    <p:extLst>
      <p:ext uri="{BB962C8B-B14F-4D97-AF65-F5344CB8AC3E}">
        <p14:creationId xmlns:p14="http://schemas.microsoft.com/office/powerpoint/2010/main" val="5515164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8921</TotalTime>
  <Words>1189</Words>
  <Application>Microsoft Office PowerPoint</Application>
  <PresentationFormat>Widescreen</PresentationFormat>
  <Paragraphs>223</Paragraphs>
  <Slides>28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9" baseType="lpstr">
      <vt:lpstr>Arial</vt:lpstr>
      <vt:lpstr>Calibri</vt:lpstr>
      <vt:lpstr>Helvetica Light</vt:lpstr>
      <vt:lpstr>Lato Light</vt:lpstr>
      <vt:lpstr>Poppins</vt:lpstr>
      <vt:lpstr>Poppins SemiBold</vt:lpstr>
      <vt:lpstr>rawline</vt:lpstr>
      <vt:lpstr>Trebuchet MS</vt:lpstr>
      <vt:lpstr>Wingdings</vt:lpstr>
      <vt:lpstr>Wingdings 3</vt:lpstr>
      <vt:lpstr>Facetado</vt:lpstr>
      <vt:lpstr>Apresentação do PowerPoint</vt:lpstr>
      <vt:lpstr>Apresentação do PowerPoint</vt:lpstr>
      <vt:lpstr>LEGISLAÇÃO</vt:lpstr>
      <vt:lpstr>COMITÊ GESTOR </vt:lpstr>
      <vt:lpstr>COOPERAÇÃ0 REPARTIÇÃO DE RECEITAS  DIÁLOGO VIABILIZA A NÃO CUMULATIVIDADE  BASE AMPLA DE INCIDÊNCIA  </vt:lpstr>
      <vt:lpstr>COMO SE DARÁ A REPRESENTATIVIDADE DO COMITÊ GESTOR NO CONSELHO SUPERIOR? Art. 156 B § 3º CF/88 </vt:lpstr>
      <vt:lpstr>NATUREZA JURÍDICA DO COMITÊ GESTOR </vt:lpstr>
      <vt:lpstr>NATUREZA JURÍDICA DO COMITÊ GESTOR </vt:lpstr>
      <vt:lpstr>INDEPENDÊNCIA POTENCIALIZADA</vt:lpstr>
      <vt:lpstr>ATRIBUIÇÕES DO COMITÊ GESTOR  Art. 156-B da CF/88 </vt:lpstr>
      <vt:lpstr>INTEGRAÇÃO</vt:lpstr>
      <vt:lpstr>CONTENCIOSO ADMINISTRATIVO DO IBS </vt:lpstr>
      <vt:lpstr>CONTENCIOSO ADMINISTRATIVO DO IBS </vt:lpstr>
      <vt:lpstr>Câmara Superior do IBS</vt:lpstr>
      <vt:lpstr>CBS – DL 70.235/75 – rito próprio</vt:lpstr>
      <vt:lpstr>CBS – DL 70.235/75 – rito próprio</vt:lpstr>
      <vt:lpstr>Apresentação do PowerPoint</vt:lpstr>
      <vt:lpstr>Pontos positivos</vt:lpstr>
      <vt:lpstr>Pontos Negativos </vt:lpstr>
      <vt:lpstr>CONTENCIOSO JUDICIAL</vt:lpstr>
      <vt:lpstr>DIREITO MATERIAL E DIREITO PROCESSUAL TRIBUTÁRIO EM CRISE</vt:lpstr>
      <vt:lpstr>COM A REFORMA VAMOS VIRAR A CHAVE? </vt:lpstr>
      <vt:lpstr>REDUÇÃO DE CONTENCIOSO</vt:lpstr>
      <vt:lpstr>            POSSÍVEIS CONTROVÉRSIAS</vt:lpstr>
      <vt:lpstr>DESAFIOS</vt:lpstr>
      <vt:lpstr>DESAFIOS</vt:lpstr>
      <vt:lpstr>      POSSÍVEIS SOLUÇÕES?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Juliana Furtado Costa Araujo</dc:creator>
  <cp:lastModifiedBy>Juliana Furtado Costa Araujo</cp:lastModifiedBy>
  <cp:revision>2</cp:revision>
  <dcterms:created xsi:type="dcterms:W3CDTF">2025-05-10T17:04:02Z</dcterms:created>
  <dcterms:modified xsi:type="dcterms:W3CDTF">2025-05-27T11:46:04Z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