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7" r:id="rId3"/>
    <p:sldId id="262" r:id="rId4"/>
    <p:sldId id="263" r:id="rId5"/>
    <p:sldId id="264" r:id="rId6"/>
    <p:sldId id="265" r:id="rId7"/>
    <p:sldId id="277" r:id="rId8"/>
    <p:sldId id="278" r:id="rId9"/>
    <p:sldId id="256" r:id="rId10"/>
    <p:sldId id="271" r:id="rId11"/>
    <p:sldId id="273" r:id="rId12"/>
    <p:sldId id="274" r:id="rId13"/>
    <p:sldId id="275" r:id="rId14"/>
    <p:sldId id="270" r:id="rId15"/>
    <p:sldId id="27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0D43B-72C6-43BC-AF3D-454C58B7AA6B}" v="61" dt="2022-08-17T02:19:40.304"/>
    <p1510:client id="{96BA6BFB-6CB5-4783-A59E-2AB6B88D4FDA}" v="81" dt="2022-08-17T01:12:39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O MOYSES DE LIMA" userId="eb6e0470-b7f0-4d30-8b7e-9a3bdd850ce3" providerId="ADAL" clId="{24E0D43B-72C6-43BC-AF3D-454C58B7AA6B}"/>
    <pc:docChg chg="undo custSel addSld delSld modSld sldOrd">
      <pc:chgData name="CAIO MOYSES DE LIMA" userId="eb6e0470-b7f0-4d30-8b7e-9a3bdd850ce3" providerId="ADAL" clId="{24E0D43B-72C6-43BC-AF3D-454C58B7AA6B}" dt="2022-08-17T02:21:00.902" v="455" actId="1076"/>
      <pc:docMkLst>
        <pc:docMk/>
      </pc:docMkLst>
      <pc:sldChg chg="addSp delSp modSp mod ord setBg">
        <pc:chgData name="CAIO MOYSES DE LIMA" userId="eb6e0470-b7f0-4d30-8b7e-9a3bdd850ce3" providerId="ADAL" clId="{24E0D43B-72C6-43BC-AF3D-454C58B7AA6B}" dt="2022-08-17T02:19:57.466" v="438" actId="26606"/>
        <pc:sldMkLst>
          <pc:docMk/>
          <pc:sldMk cId="2210866551" sldId="256"/>
        </pc:sldMkLst>
        <pc:spChg chg="del">
          <ac:chgData name="CAIO MOYSES DE LIMA" userId="eb6e0470-b7f0-4d30-8b7e-9a3bdd850ce3" providerId="ADAL" clId="{24E0D43B-72C6-43BC-AF3D-454C58B7AA6B}" dt="2022-08-17T01:13:15.538" v="2" actId="478"/>
          <ac:spMkLst>
            <pc:docMk/>
            <pc:sldMk cId="2210866551" sldId="256"/>
            <ac:spMk id="2" creationId="{00000000-0000-0000-0000-000000000000}"/>
          </ac:spMkLst>
        </pc:spChg>
        <pc:spChg chg="del">
          <ac:chgData name="CAIO MOYSES DE LIMA" userId="eb6e0470-b7f0-4d30-8b7e-9a3bdd850ce3" providerId="ADAL" clId="{24E0D43B-72C6-43BC-AF3D-454C58B7AA6B}" dt="2022-08-17T01:13:15.538" v="2" actId="478"/>
          <ac:spMkLst>
            <pc:docMk/>
            <pc:sldMk cId="2210866551" sldId="256"/>
            <ac:spMk id="3" creationId="{00000000-0000-0000-0000-000000000000}"/>
          </ac:spMkLst>
        </pc:spChg>
        <pc:spChg chg="add">
          <ac:chgData name="CAIO MOYSES DE LIMA" userId="eb6e0470-b7f0-4d30-8b7e-9a3bdd850ce3" providerId="ADAL" clId="{24E0D43B-72C6-43BC-AF3D-454C58B7AA6B}" dt="2022-08-17T02:19:57.466" v="438" actId="26606"/>
          <ac:spMkLst>
            <pc:docMk/>
            <pc:sldMk cId="2210866551" sldId="256"/>
            <ac:spMk id="11" creationId="{32BC26D8-82FB-445E-AA49-62A77D7C1EE0}"/>
          </ac:spMkLst>
        </pc:spChg>
        <pc:spChg chg="add">
          <ac:chgData name="CAIO MOYSES DE LIMA" userId="eb6e0470-b7f0-4d30-8b7e-9a3bdd850ce3" providerId="ADAL" clId="{24E0D43B-72C6-43BC-AF3D-454C58B7AA6B}" dt="2022-08-17T02:19:57.466" v="438" actId="26606"/>
          <ac:spMkLst>
            <pc:docMk/>
            <pc:sldMk cId="2210866551" sldId="256"/>
            <ac:spMk id="13" creationId="{CB44330D-EA18-4254-AA95-EB49948539B8}"/>
          </ac:spMkLst>
        </pc:spChg>
        <pc:graphicFrameChg chg="add mod">
          <ac:chgData name="CAIO MOYSES DE LIMA" userId="eb6e0470-b7f0-4d30-8b7e-9a3bdd850ce3" providerId="ADAL" clId="{24E0D43B-72C6-43BC-AF3D-454C58B7AA6B}" dt="2022-08-17T02:19:57.466" v="438" actId="26606"/>
          <ac:graphicFrameMkLst>
            <pc:docMk/>
            <pc:sldMk cId="2210866551" sldId="256"/>
            <ac:graphicFrameMk id="6" creationId="{1DBD4C92-B0E5-6ADE-8065-8B852E4CD494}"/>
          </ac:graphicFrameMkLst>
        </pc:graphicFrameChg>
      </pc:sldChg>
      <pc:sldChg chg="del">
        <pc:chgData name="CAIO MOYSES DE LIMA" userId="eb6e0470-b7f0-4d30-8b7e-9a3bdd850ce3" providerId="ADAL" clId="{24E0D43B-72C6-43BC-AF3D-454C58B7AA6B}" dt="2022-08-17T01:55:00.894" v="250" actId="47"/>
        <pc:sldMkLst>
          <pc:docMk/>
          <pc:sldMk cId="818590913" sldId="257"/>
        </pc:sldMkLst>
      </pc:sldChg>
      <pc:sldChg chg="del">
        <pc:chgData name="CAIO MOYSES DE LIMA" userId="eb6e0470-b7f0-4d30-8b7e-9a3bdd850ce3" providerId="ADAL" clId="{24E0D43B-72C6-43BC-AF3D-454C58B7AA6B}" dt="2022-08-17T01:55:02.777" v="251" actId="47"/>
        <pc:sldMkLst>
          <pc:docMk/>
          <pc:sldMk cId="1280675233" sldId="258"/>
        </pc:sldMkLst>
      </pc:sldChg>
      <pc:sldChg chg="del ord">
        <pc:chgData name="CAIO MOYSES DE LIMA" userId="eb6e0470-b7f0-4d30-8b7e-9a3bdd850ce3" providerId="ADAL" clId="{24E0D43B-72C6-43BC-AF3D-454C58B7AA6B}" dt="2022-08-17T01:49:04.745" v="118" actId="2696"/>
        <pc:sldMkLst>
          <pc:docMk/>
          <pc:sldMk cId="2689058882" sldId="259"/>
        </pc:sldMkLst>
      </pc:sldChg>
      <pc:sldChg chg="modSp del mod">
        <pc:chgData name="CAIO MOYSES DE LIMA" userId="eb6e0470-b7f0-4d30-8b7e-9a3bdd850ce3" providerId="ADAL" clId="{24E0D43B-72C6-43BC-AF3D-454C58B7AA6B}" dt="2022-08-17T01:55:11.510" v="253" actId="47"/>
        <pc:sldMkLst>
          <pc:docMk/>
          <pc:sldMk cId="1838087645" sldId="260"/>
        </pc:sldMkLst>
        <pc:picChg chg="mod">
          <ac:chgData name="CAIO MOYSES DE LIMA" userId="eb6e0470-b7f0-4d30-8b7e-9a3bdd850ce3" providerId="ADAL" clId="{24E0D43B-72C6-43BC-AF3D-454C58B7AA6B}" dt="2022-08-17T01:55:08.472" v="252" actId="14100"/>
          <ac:picMkLst>
            <pc:docMk/>
            <pc:sldMk cId="1838087645" sldId="260"/>
            <ac:picMk id="2" creationId="{6CCC519F-1A9F-CA13-5D6E-D3DCFB48C521}"/>
          </ac:picMkLst>
        </pc:picChg>
      </pc:sldChg>
      <pc:sldChg chg="del">
        <pc:chgData name="CAIO MOYSES DE LIMA" userId="eb6e0470-b7f0-4d30-8b7e-9a3bdd850ce3" providerId="ADAL" clId="{24E0D43B-72C6-43BC-AF3D-454C58B7AA6B}" dt="2022-08-17T01:55:14.898" v="254" actId="47"/>
        <pc:sldMkLst>
          <pc:docMk/>
          <pc:sldMk cId="3597312274" sldId="261"/>
        </pc:sldMkLst>
      </pc:sldChg>
      <pc:sldChg chg="addSp modSp mod setBg">
        <pc:chgData name="CAIO MOYSES DE LIMA" userId="eb6e0470-b7f0-4d30-8b7e-9a3bdd850ce3" providerId="ADAL" clId="{24E0D43B-72C6-43BC-AF3D-454C58B7AA6B}" dt="2022-08-17T02:19:43.854" v="437" actId="20577"/>
        <pc:sldMkLst>
          <pc:docMk/>
          <pc:sldMk cId="3117884995" sldId="262"/>
        </pc:sldMkLst>
        <pc:spChg chg="add mod">
          <ac:chgData name="CAIO MOYSES DE LIMA" userId="eb6e0470-b7f0-4d30-8b7e-9a3bdd850ce3" providerId="ADAL" clId="{24E0D43B-72C6-43BC-AF3D-454C58B7AA6B}" dt="2022-08-17T02:19:43.854" v="437" actId="20577"/>
          <ac:spMkLst>
            <pc:docMk/>
            <pc:sldMk cId="3117884995" sldId="262"/>
            <ac:spMk id="3" creationId="{BFACB294-2E12-70F6-9406-25984E47D2A0}"/>
          </ac:spMkLst>
        </pc:spChg>
        <pc:spChg chg="add">
          <ac:chgData name="CAIO MOYSES DE LIMA" userId="eb6e0470-b7f0-4d30-8b7e-9a3bdd850ce3" providerId="ADAL" clId="{24E0D43B-72C6-43BC-AF3D-454C58B7AA6B}" dt="2022-08-17T01:57:20.118" v="262" actId="26606"/>
          <ac:spMkLst>
            <pc:docMk/>
            <pc:sldMk cId="3117884995" sldId="262"/>
            <ac:spMk id="7" creationId="{AB8C311F-7253-4AED-9701-7FC0708C41C7}"/>
          </ac:spMkLst>
        </pc:spChg>
        <pc:spChg chg="add">
          <ac:chgData name="CAIO MOYSES DE LIMA" userId="eb6e0470-b7f0-4d30-8b7e-9a3bdd850ce3" providerId="ADAL" clId="{24E0D43B-72C6-43BC-AF3D-454C58B7AA6B}" dt="2022-08-17T01:57:20.118" v="262" actId="26606"/>
          <ac:spMkLst>
            <pc:docMk/>
            <pc:sldMk cId="3117884995" sldId="262"/>
            <ac:spMk id="9" creationId="{E2384209-CB15-4CDF-9D31-C44FD9A3F20D}"/>
          </ac:spMkLst>
        </pc:spChg>
        <pc:spChg chg="add">
          <ac:chgData name="CAIO MOYSES DE LIMA" userId="eb6e0470-b7f0-4d30-8b7e-9a3bdd850ce3" providerId="ADAL" clId="{24E0D43B-72C6-43BC-AF3D-454C58B7AA6B}" dt="2022-08-17T01:57:20.118" v="262" actId="26606"/>
          <ac:spMkLst>
            <pc:docMk/>
            <pc:sldMk cId="3117884995" sldId="262"/>
            <ac:spMk id="11" creationId="{2633B3B5-CC90-43F0-8714-D31D1F3F0209}"/>
          </ac:spMkLst>
        </pc:spChg>
        <pc:spChg chg="add">
          <ac:chgData name="CAIO MOYSES DE LIMA" userId="eb6e0470-b7f0-4d30-8b7e-9a3bdd850ce3" providerId="ADAL" clId="{24E0D43B-72C6-43BC-AF3D-454C58B7AA6B}" dt="2022-08-17T01:57:20.118" v="262" actId="26606"/>
          <ac:spMkLst>
            <pc:docMk/>
            <pc:sldMk cId="3117884995" sldId="262"/>
            <ac:spMk id="13" creationId="{A8D57A06-A426-446D-B02C-A2DC6B62E45E}"/>
          </ac:spMkLst>
        </pc:spChg>
        <pc:picChg chg="mod">
          <ac:chgData name="CAIO MOYSES DE LIMA" userId="eb6e0470-b7f0-4d30-8b7e-9a3bdd850ce3" providerId="ADAL" clId="{24E0D43B-72C6-43BC-AF3D-454C58B7AA6B}" dt="2022-08-17T01:57:20.118" v="262" actId="26606"/>
          <ac:picMkLst>
            <pc:docMk/>
            <pc:sldMk cId="3117884995" sldId="262"/>
            <ac:picMk id="2" creationId="{D13BC997-1CD5-2BF8-754C-CD73A55064DC}"/>
          </ac:picMkLst>
        </pc:picChg>
      </pc:sldChg>
      <pc:sldChg chg="addSp delSp modSp mod setBg">
        <pc:chgData name="CAIO MOYSES DE LIMA" userId="eb6e0470-b7f0-4d30-8b7e-9a3bdd850ce3" providerId="ADAL" clId="{24E0D43B-72C6-43BC-AF3D-454C58B7AA6B}" dt="2022-08-17T01:58:29.275" v="279" actId="207"/>
        <pc:sldMkLst>
          <pc:docMk/>
          <pc:sldMk cId="1462802748" sldId="263"/>
        </pc:sldMkLst>
        <pc:spChg chg="del mod">
          <ac:chgData name="CAIO MOYSES DE LIMA" userId="eb6e0470-b7f0-4d30-8b7e-9a3bdd850ce3" providerId="ADAL" clId="{24E0D43B-72C6-43BC-AF3D-454C58B7AA6B}" dt="2022-08-17T01:57:55.868" v="264" actId="21"/>
          <ac:spMkLst>
            <pc:docMk/>
            <pc:sldMk cId="1462802748" sldId="263"/>
            <ac:spMk id="3" creationId="{74EFF703-306D-F9A4-90BD-6B6FBC6790DF}"/>
          </ac:spMkLst>
        </pc:spChg>
        <pc:spChg chg="add mod">
          <ac:chgData name="CAIO MOYSES DE LIMA" userId="eb6e0470-b7f0-4d30-8b7e-9a3bdd850ce3" providerId="ADAL" clId="{24E0D43B-72C6-43BC-AF3D-454C58B7AA6B}" dt="2022-08-17T01:58:29.275" v="279" actId="207"/>
          <ac:spMkLst>
            <pc:docMk/>
            <pc:sldMk cId="1462802748" sldId="263"/>
            <ac:spMk id="4" creationId="{5DC7AED9-764A-802F-B9B6-C98101E41CE3}"/>
          </ac:spMkLst>
        </pc:spChg>
        <pc:spChg chg="add">
          <ac:chgData name="CAIO MOYSES DE LIMA" userId="eb6e0470-b7f0-4d30-8b7e-9a3bdd850ce3" providerId="ADAL" clId="{24E0D43B-72C6-43BC-AF3D-454C58B7AA6B}" dt="2022-08-17T01:57:59.501" v="265" actId="26606"/>
          <ac:spMkLst>
            <pc:docMk/>
            <pc:sldMk cId="1462802748" sldId="263"/>
            <ac:spMk id="7" creationId="{AB8C311F-7253-4AED-9701-7FC0708C41C7}"/>
          </ac:spMkLst>
        </pc:spChg>
        <pc:spChg chg="add">
          <ac:chgData name="CAIO MOYSES DE LIMA" userId="eb6e0470-b7f0-4d30-8b7e-9a3bdd850ce3" providerId="ADAL" clId="{24E0D43B-72C6-43BC-AF3D-454C58B7AA6B}" dt="2022-08-17T01:57:59.501" v="265" actId="26606"/>
          <ac:spMkLst>
            <pc:docMk/>
            <pc:sldMk cId="1462802748" sldId="263"/>
            <ac:spMk id="9" creationId="{E2384209-CB15-4CDF-9D31-C44FD9A3F20D}"/>
          </ac:spMkLst>
        </pc:spChg>
        <pc:spChg chg="add">
          <ac:chgData name="CAIO MOYSES DE LIMA" userId="eb6e0470-b7f0-4d30-8b7e-9a3bdd850ce3" providerId="ADAL" clId="{24E0D43B-72C6-43BC-AF3D-454C58B7AA6B}" dt="2022-08-17T01:57:59.501" v="265" actId="26606"/>
          <ac:spMkLst>
            <pc:docMk/>
            <pc:sldMk cId="1462802748" sldId="263"/>
            <ac:spMk id="11" creationId="{2633B3B5-CC90-43F0-8714-D31D1F3F0209}"/>
          </ac:spMkLst>
        </pc:spChg>
        <pc:spChg chg="add">
          <ac:chgData name="CAIO MOYSES DE LIMA" userId="eb6e0470-b7f0-4d30-8b7e-9a3bdd850ce3" providerId="ADAL" clId="{24E0D43B-72C6-43BC-AF3D-454C58B7AA6B}" dt="2022-08-17T01:57:59.501" v="265" actId="26606"/>
          <ac:spMkLst>
            <pc:docMk/>
            <pc:sldMk cId="1462802748" sldId="263"/>
            <ac:spMk id="13" creationId="{A8D57A06-A426-446D-B02C-A2DC6B62E45E}"/>
          </ac:spMkLst>
        </pc:spChg>
        <pc:picChg chg="mod">
          <ac:chgData name="CAIO MOYSES DE LIMA" userId="eb6e0470-b7f0-4d30-8b7e-9a3bdd850ce3" providerId="ADAL" clId="{24E0D43B-72C6-43BC-AF3D-454C58B7AA6B}" dt="2022-08-17T01:57:59.501" v="265" actId="26606"/>
          <ac:picMkLst>
            <pc:docMk/>
            <pc:sldMk cId="1462802748" sldId="263"/>
            <ac:picMk id="2" creationId="{2F6D9FD2-A5F0-A9C0-9BAE-E3134433DB63}"/>
          </ac:picMkLst>
        </pc:picChg>
      </pc:sldChg>
      <pc:sldChg chg="addSp delSp modSp mod setBg">
        <pc:chgData name="CAIO MOYSES DE LIMA" userId="eb6e0470-b7f0-4d30-8b7e-9a3bdd850ce3" providerId="ADAL" clId="{24E0D43B-72C6-43BC-AF3D-454C58B7AA6B}" dt="2022-08-17T01:59:00.233" v="288" actId="20577"/>
        <pc:sldMkLst>
          <pc:docMk/>
          <pc:sldMk cId="529669019" sldId="264"/>
        </pc:sldMkLst>
        <pc:spChg chg="add mod">
          <ac:chgData name="CAIO MOYSES DE LIMA" userId="eb6e0470-b7f0-4d30-8b7e-9a3bdd850ce3" providerId="ADAL" clId="{24E0D43B-72C6-43BC-AF3D-454C58B7AA6B}" dt="2022-08-17T01:59:00.233" v="288" actId="20577"/>
          <ac:spMkLst>
            <pc:docMk/>
            <pc:sldMk cId="529669019" sldId="264"/>
            <ac:spMk id="3" creationId="{46013D5F-2B59-24DA-70C2-E9DC32C36D49}"/>
          </ac:spMkLst>
        </pc:spChg>
        <pc:spChg chg="del">
          <ac:chgData name="CAIO MOYSES DE LIMA" userId="eb6e0470-b7f0-4d30-8b7e-9a3bdd850ce3" providerId="ADAL" clId="{24E0D43B-72C6-43BC-AF3D-454C58B7AA6B}" dt="2022-08-17T01:58:47.798" v="280" actId="21"/>
          <ac:spMkLst>
            <pc:docMk/>
            <pc:sldMk cId="529669019" sldId="264"/>
            <ac:spMk id="4" creationId="{7B275258-B111-70C9-E502-180F66384187}"/>
          </ac:spMkLst>
        </pc:spChg>
        <pc:spChg chg="add">
          <ac:chgData name="CAIO MOYSES DE LIMA" userId="eb6e0470-b7f0-4d30-8b7e-9a3bdd850ce3" providerId="ADAL" clId="{24E0D43B-72C6-43BC-AF3D-454C58B7AA6B}" dt="2022-08-17T01:58:50.640" v="281" actId="26606"/>
          <ac:spMkLst>
            <pc:docMk/>
            <pc:sldMk cId="529669019" sldId="264"/>
            <ac:spMk id="7" creationId="{AB8C311F-7253-4AED-9701-7FC0708C41C7}"/>
          </ac:spMkLst>
        </pc:spChg>
        <pc:spChg chg="add">
          <ac:chgData name="CAIO MOYSES DE LIMA" userId="eb6e0470-b7f0-4d30-8b7e-9a3bdd850ce3" providerId="ADAL" clId="{24E0D43B-72C6-43BC-AF3D-454C58B7AA6B}" dt="2022-08-17T01:58:50.640" v="281" actId="26606"/>
          <ac:spMkLst>
            <pc:docMk/>
            <pc:sldMk cId="529669019" sldId="264"/>
            <ac:spMk id="9" creationId="{E2384209-CB15-4CDF-9D31-C44FD9A3F20D}"/>
          </ac:spMkLst>
        </pc:spChg>
        <pc:spChg chg="add">
          <ac:chgData name="CAIO MOYSES DE LIMA" userId="eb6e0470-b7f0-4d30-8b7e-9a3bdd850ce3" providerId="ADAL" clId="{24E0D43B-72C6-43BC-AF3D-454C58B7AA6B}" dt="2022-08-17T01:58:50.640" v="281" actId="26606"/>
          <ac:spMkLst>
            <pc:docMk/>
            <pc:sldMk cId="529669019" sldId="264"/>
            <ac:spMk id="11" creationId="{2633B3B5-CC90-43F0-8714-D31D1F3F0209}"/>
          </ac:spMkLst>
        </pc:spChg>
        <pc:spChg chg="add">
          <ac:chgData name="CAIO MOYSES DE LIMA" userId="eb6e0470-b7f0-4d30-8b7e-9a3bdd850ce3" providerId="ADAL" clId="{24E0D43B-72C6-43BC-AF3D-454C58B7AA6B}" dt="2022-08-17T01:58:50.640" v="281" actId="26606"/>
          <ac:spMkLst>
            <pc:docMk/>
            <pc:sldMk cId="529669019" sldId="264"/>
            <ac:spMk id="13" creationId="{A8D57A06-A426-446D-B02C-A2DC6B62E45E}"/>
          </ac:spMkLst>
        </pc:spChg>
        <pc:picChg chg="mod">
          <ac:chgData name="CAIO MOYSES DE LIMA" userId="eb6e0470-b7f0-4d30-8b7e-9a3bdd850ce3" providerId="ADAL" clId="{24E0D43B-72C6-43BC-AF3D-454C58B7AA6B}" dt="2022-08-17T01:58:50.640" v="281" actId="26606"/>
          <ac:picMkLst>
            <pc:docMk/>
            <pc:sldMk cId="529669019" sldId="264"/>
            <ac:picMk id="2" creationId="{50383682-7350-C56E-6142-54B645990BCB}"/>
          </ac:picMkLst>
        </pc:picChg>
      </pc:sldChg>
      <pc:sldChg chg="addSp delSp modSp mod setBg">
        <pc:chgData name="CAIO MOYSES DE LIMA" userId="eb6e0470-b7f0-4d30-8b7e-9a3bdd850ce3" providerId="ADAL" clId="{24E0D43B-72C6-43BC-AF3D-454C58B7AA6B}" dt="2022-08-17T01:59:19.804" v="298" actId="20577"/>
        <pc:sldMkLst>
          <pc:docMk/>
          <pc:sldMk cId="1618298285" sldId="265"/>
        </pc:sldMkLst>
        <pc:spChg chg="add mod">
          <ac:chgData name="CAIO MOYSES DE LIMA" userId="eb6e0470-b7f0-4d30-8b7e-9a3bdd850ce3" providerId="ADAL" clId="{24E0D43B-72C6-43BC-AF3D-454C58B7AA6B}" dt="2022-08-17T01:59:19.804" v="298" actId="20577"/>
          <ac:spMkLst>
            <pc:docMk/>
            <pc:sldMk cId="1618298285" sldId="265"/>
            <ac:spMk id="3" creationId="{87D22FA0-0E12-02CD-BC40-F4724AC67A22}"/>
          </ac:spMkLst>
        </pc:spChg>
        <pc:spChg chg="del">
          <ac:chgData name="CAIO MOYSES DE LIMA" userId="eb6e0470-b7f0-4d30-8b7e-9a3bdd850ce3" providerId="ADAL" clId="{24E0D43B-72C6-43BC-AF3D-454C58B7AA6B}" dt="2022-08-17T01:59:08.852" v="289" actId="478"/>
          <ac:spMkLst>
            <pc:docMk/>
            <pc:sldMk cId="1618298285" sldId="265"/>
            <ac:spMk id="4" creationId="{07916FA1-DC34-7D46-B6D5-AC5FB3A6666A}"/>
          </ac:spMkLst>
        </pc:spChg>
        <pc:spChg chg="add">
          <ac:chgData name="CAIO MOYSES DE LIMA" userId="eb6e0470-b7f0-4d30-8b7e-9a3bdd850ce3" providerId="ADAL" clId="{24E0D43B-72C6-43BC-AF3D-454C58B7AA6B}" dt="2022-08-17T01:59:10.672" v="290" actId="26606"/>
          <ac:spMkLst>
            <pc:docMk/>
            <pc:sldMk cId="1618298285" sldId="265"/>
            <ac:spMk id="7" creationId="{AB8C311F-7253-4AED-9701-7FC0708C41C7}"/>
          </ac:spMkLst>
        </pc:spChg>
        <pc:spChg chg="add">
          <ac:chgData name="CAIO MOYSES DE LIMA" userId="eb6e0470-b7f0-4d30-8b7e-9a3bdd850ce3" providerId="ADAL" clId="{24E0D43B-72C6-43BC-AF3D-454C58B7AA6B}" dt="2022-08-17T01:59:10.672" v="290" actId="26606"/>
          <ac:spMkLst>
            <pc:docMk/>
            <pc:sldMk cId="1618298285" sldId="265"/>
            <ac:spMk id="9" creationId="{E2384209-CB15-4CDF-9D31-C44FD9A3F20D}"/>
          </ac:spMkLst>
        </pc:spChg>
        <pc:spChg chg="add">
          <ac:chgData name="CAIO MOYSES DE LIMA" userId="eb6e0470-b7f0-4d30-8b7e-9a3bdd850ce3" providerId="ADAL" clId="{24E0D43B-72C6-43BC-AF3D-454C58B7AA6B}" dt="2022-08-17T01:59:10.672" v="290" actId="26606"/>
          <ac:spMkLst>
            <pc:docMk/>
            <pc:sldMk cId="1618298285" sldId="265"/>
            <ac:spMk id="11" creationId="{2633B3B5-CC90-43F0-8714-D31D1F3F0209}"/>
          </ac:spMkLst>
        </pc:spChg>
        <pc:spChg chg="add">
          <ac:chgData name="CAIO MOYSES DE LIMA" userId="eb6e0470-b7f0-4d30-8b7e-9a3bdd850ce3" providerId="ADAL" clId="{24E0D43B-72C6-43BC-AF3D-454C58B7AA6B}" dt="2022-08-17T01:59:10.672" v="290" actId="26606"/>
          <ac:spMkLst>
            <pc:docMk/>
            <pc:sldMk cId="1618298285" sldId="265"/>
            <ac:spMk id="13" creationId="{A8D57A06-A426-446D-B02C-A2DC6B62E45E}"/>
          </ac:spMkLst>
        </pc:spChg>
        <pc:picChg chg="mod">
          <ac:chgData name="CAIO MOYSES DE LIMA" userId="eb6e0470-b7f0-4d30-8b7e-9a3bdd850ce3" providerId="ADAL" clId="{24E0D43B-72C6-43BC-AF3D-454C58B7AA6B}" dt="2022-08-17T01:59:10.672" v="290" actId="26606"/>
          <ac:picMkLst>
            <pc:docMk/>
            <pc:sldMk cId="1618298285" sldId="265"/>
            <ac:picMk id="2" creationId="{C7D197C2-8DE1-D8EB-F1BE-1F9EAC4EFB43}"/>
          </ac:picMkLst>
        </pc:picChg>
      </pc:sldChg>
      <pc:sldChg chg="delSp del mod">
        <pc:chgData name="CAIO MOYSES DE LIMA" userId="eb6e0470-b7f0-4d30-8b7e-9a3bdd850ce3" providerId="ADAL" clId="{24E0D43B-72C6-43BC-AF3D-454C58B7AA6B}" dt="2022-08-17T01:54:51.297" v="248" actId="47"/>
        <pc:sldMkLst>
          <pc:docMk/>
          <pc:sldMk cId="1457592772" sldId="266"/>
        </pc:sldMkLst>
        <pc:spChg chg="del">
          <ac:chgData name="CAIO MOYSES DE LIMA" userId="eb6e0470-b7f0-4d30-8b7e-9a3bdd850ce3" providerId="ADAL" clId="{24E0D43B-72C6-43BC-AF3D-454C58B7AA6B}" dt="2022-08-17T01:48:55.938" v="117" actId="478"/>
          <ac:spMkLst>
            <pc:docMk/>
            <pc:sldMk cId="1457592772" sldId="266"/>
            <ac:spMk id="4" creationId="{C6BDC024-84A1-BB91-DDA4-93ADC09AF4F2}"/>
          </ac:spMkLst>
        </pc:spChg>
      </pc:sldChg>
      <pc:sldChg chg="addSp modSp mod ord setBg">
        <pc:chgData name="CAIO MOYSES DE LIMA" userId="eb6e0470-b7f0-4d30-8b7e-9a3bdd850ce3" providerId="ADAL" clId="{24E0D43B-72C6-43BC-AF3D-454C58B7AA6B}" dt="2022-08-17T02:19:29.203" v="431" actId="26606"/>
        <pc:sldMkLst>
          <pc:docMk/>
          <pc:sldMk cId="2864007183" sldId="267"/>
        </pc:sldMkLst>
        <pc:spChg chg="add">
          <ac:chgData name="CAIO MOYSES DE LIMA" userId="eb6e0470-b7f0-4d30-8b7e-9a3bdd850ce3" providerId="ADAL" clId="{24E0D43B-72C6-43BC-AF3D-454C58B7AA6B}" dt="2022-08-17T02:19:29.203" v="431" actId="26606"/>
          <ac:spMkLst>
            <pc:docMk/>
            <pc:sldMk cId="2864007183" sldId="267"/>
            <ac:spMk id="7" creationId="{AB8C311F-7253-4AED-9701-7FC0708C41C7}"/>
          </ac:spMkLst>
        </pc:spChg>
        <pc:spChg chg="add">
          <ac:chgData name="CAIO MOYSES DE LIMA" userId="eb6e0470-b7f0-4d30-8b7e-9a3bdd850ce3" providerId="ADAL" clId="{24E0D43B-72C6-43BC-AF3D-454C58B7AA6B}" dt="2022-08-17T02:19:29.203" v="431" actId="26606"/>
          <ac:spMkLst>
            <pc:docMk/>
            <pc:sldMk cId="2864007183" sldId="267"/>
            <ac:spMk id="9" creationId="{E2384209-CB15-4CDF-9D31-C44FD9A3F20D}"/>
          </ac:spMkLst>
        </pc:spChg>
        <pc:spChg chg="add">
          <ac:chgData name="CAIO MOYSES DE LIMA" userId="eb6e0470-b7f0-4d30-8b7e-9a3bdd850ce3" providerId="ADAL" clId="{24E0D43B-72C6-43BC-AF3D-454C58B7AA6B}" dt="2022-08-17T02:19:29.203" v="431" actId="26606"/>
          <ac:spMkLst>
            <pc:docMk/>
            <pc:sldMk cId="2864007183" sldId="267"/>
            <ac:spMk id="11" creationId="{2633B3B5-CC90-43F0-8714-D31D1F3F0209}"/>
          </ac:spMkLst>
        </pc:spChg>
        <pc:spChg chg="add">
          <ac:chgData name="CAIO MOYSES DE LIMA" userId="eb6e0470-b7f0-4d30-8b7e-9a3bdd850ce3" providerId="ADAL" clId="{24E0D43B-72C6-43BC-AF3D-454C58B7AA6B}" dt="2022-08-17T02:19:29.203" v="431" actId="26606"/>
          <ac:spMkLst>
            <pc:docMk/>
            <pc:sldMk cId="2864007183" sldId="267"/>
            <ac:spMk id="13" creationId="{A8D57A06-A426-446D-B02C-A2DC6B62E45E}"/>
          </ac:spMkLst>
        </pc:spChg>
        <pc:picChg chg="mod">
          <ac:chgData name="CAIO MOYSES DE LIMA" userId="eb6e0470-b7f0-4d30-8b7e-9a3bdd850ce3" providerId="ADAL" clId="{24E0D43B-72C6-43BC-AF3D-454C58B7AA6B}" dt="2022-08-17T02:19:29.203" v="431" actId="26606"/>
          <ac:picMkLst>
            <pc:docMk/>
            <pc:sldMk cId="2864007183" sldId="267"/>
            <ac:picMk id="2" creationId="{19C11ABE-B98C-0147-AE87-35FB5999187A}"/>
          </ac:picMkLst>
        </pc:picChg>
      </pc:sldChg>
      <pc:sldChg chg="delSp modSp del mod">
        <pc:chgData name="CAIO MOYSES DE LIMA" userId="eb6e0470-b7f0-4d30-8b7e-9a3bdd850ce3" providerId="ADAL" clId="{24E0D43B-72C6-43BC-AF3D-454C58B7AA6B}" dt="2022-08-17T01:48:28.822" v="109" actId="2696"/>
        <pc:sldMkLst>
          <pc:docMk/>
          <pc:sldMk cId="534155260" sldId="268"/>
        </pc:sldMkLst>
        <pc:picChg chg="del mod">
          <ac:chgData name="CAIO MOYSES DE LIMA" userId="eb6e0470-b7f0-4d30-8b7e-9a3bdd850ce3" providerId="ADAL" clId="{24E0D43B-72C6-43BC-AF3D-454C58B7AA6B}" dt="2022-08-17T01:48:23.733" v="108" actId="478"/>
          <ac:picMkLst>
            <pc:docMk/>
            <pc:sldMk cId="534155260" sldId="268"/>
            <ac:picMk id="2" creationId="{F86A52AA-85FE-B5DC-A3DC-341E5626DE93}"/>
          </ac:picMkLst>
        </pc:picChg>
      </pc:sldChg>
      <pc:sldChg chg="addSp delSp modSp del mod">
        <pc:chgData name="CAIO MOYSES DE LIMA" userId="eb6e0470-b7f0-4d30-8b7e-9a3bdd850ce3" providerId="ADAL" clId="{24E0D43B-72C6-43BC-AF3D-454C58B7AA6B}" dt="2022-08-17T01:40:48.491" v="86" actId="2696"/>
        <pc:sldMkLst>
          <pc:docMk/>
          <pc:sldMk cId="1089546682" sldId="269"/>
        </pc:sldMkLst>
        <pc:graphicFrameChg chg="add mod">
          <ac:chgData name="CAIO MOYSES DE LIMA" userId="eb6e0470-b7f0-4d30-8b7e-9a3bdd850ce3" providerId="ADAL" clId="{24E0D43B-72C6-43BC-AF3D-454C58B7AA6B}" dt="2022-08-17T01:40:37.475" v="85"/>
          <ac:graphicFrameMkLst>
            <pc:docMk/>
            <pc:sldMk cId="1089546682" sldId="269"/>
            <ac:graphicFrameMk id="2" creationId="{6273FCD9-D518-C48D-DCFA-2CA7371697DE}"/>
          </ac:graphicFrameMkLst>
        </pc:graphicFrameChg>
        <pc:graphicFrameChg chg="del mod modGraphic">
          <ac:chgData name="CAIO MOYSES DE LIMA" userId="eb6e0470-b7f0-4d30-8b7e-9a3bdd850ce3" providerId="ADAL" clId="{24E0D43B-72C6-43BC-AF3D-454C58B7AA6B}" dt="2022-08-17T01:40:03.119" v="84" actId="478"/>
          <ac:graphicFrameMkLst>
            <pc:docMk/>
            <pc:sldMk cId="1089546682" sldId="269"/>
            <ac:graphicFrameMk id="3" creationId="{2BFE3685-832E-5BCC-5764-9C6F638EC85D}"/>
          </ac:graphicFrameMkLst>
        </pc:graphicFrameChg>
      </pc:sldChg>
      <pc:sldChg chg="addSp delSp modSp mod ord setBg">
        <pc:chgData name="CAIO MOYSES DE LIMA" userId="eb6e0470-b7f0-4d30-8b7e-9a3bdd850ce3" providerId="ADAL" clId="{24E0D43B-72C6-43BC-AF3D-454C58B7AA6B}" dt="2022-08-17T02:20:14.635" v="441" actId="26606"/>
        <pc:sldMkLst>
          <pc:docMk/>
          <pc:sldMk cId="4177194082" sldId="270"/>
        </pc:sldMkLst>
        <pc:spChg chg="add">
          <ac:chgData name="CAIO MOYSES DE LIMA" userId="eb6e0470-b7f0-4d30-8b7e-9a3bdd850ce3" providerId="ADAL" clId="{24E0D43B-72C6-43BC-AF3D-454C58B7AA6B}" dt="2022-08-17T02:20:14.635" v="441" actId="26606"/>
          <ac:spMkLst>
            <pc:docMk/>
            <pc:sldMk cId="4177194082" sldId="270"/>
            <ac:spMk id="9" creationId="{AB8C311F-7253-4AED-9701-7FC0708C41C7}"/>
          </ac:spMkLst>
        </pc:spChg>
        <pc:spChg chg="add">
          <ac:chgData name="CAIO MOYSES DE LIMA" userId="eb6e0470-b7f0-4d30-8b7e-9a3bdd850ce3" providerId="ADAL" clId="{24E0D43B-72C6-43BC-AF3D-454C58B7AA6B}" dt="2022-08-17T02:20:14.635" v="441" actId="26606"/>
          <ac:spMkLst>
            <pc:docMk/>
            <pc:sldMk cId="4177194082" sldId="270"/>
            <ac:spMk id="11" creationId="{E2384209-CB15-4CDF-9D31-C44FD9A3F20D}"/>
          </ac:spMkLst>
        </pc:spChg>
        <pc:spChg chg="add">
          <ac:chgData name="CAIO MOYSES DE LIMA" userId="eb6e0470-b7f0-4d30-8b7e-9a3bdd850ce3" providerId="ADAL" clId="{24E0D43B-72C6-43BC-AF3D-454C58B7AA6B}" dt="2022-08-17T02:20:14.635" v="441" actId="26606"/>
          <ac:spMkLst>
            <pc:docMk/>
            <pc:sldMk cId="4177194082" sldId="270"/>
            <ac:spMk id="13" creationId="{2633B3B5-CC90-43F0-8714-D31D1F3F0209}"/>
          </ac:spMkLst>
        </pc:spChg>
        <pc:spChg chg="add">
          <ac:chgData name="CAIO MOYSES DE LIMA" userId="eb6e0470-b7f0-4d30-8b7e-9a3bdd850ce3" providerId="ADAL" clId="{24E0D43B-72C6-43BC-AF3D-454C58B7AA6B}" dt="2022-08-17T02:20:14.635" v="441" actId="26606"/>
          <ac:spMkLst>
            <pc:docMk/>
            <pc:sldMk cId="4177194082" sldId="270"/>
            <ac:spMk id="15" creationId="{A8D57A06-A426-446D-B02C-A2DC6B62E45E}"/>
          </ac:spMkLst>
        </pc:spChg>
        <pc:graphicFrameChg chg="add del mod">
          <ac:chgData name="CAIO MOYSES DE LIMA" userId="eb6e0470-b7f0-4d30-8b7e-9a3bdd850ce3" providerId="ADAL" clId="{24E0D43B-72C6-43BC-AF3D-454C58B7AA6B}" dt="2022-08-17T01:41:51.205" v="89" actId="478"/>
          <ac:graphicFrameMkLst>
            <pc:docMk/>
            <pc:sldMk cId="4177194082" sldId="270"/>
            <ac:graphicFrameMk id="2" creationId="{8028743D-3184-0D50-6562-7E476B6DBE2D}"/>
          </ac:graphicFrameMkLst>
        </pc:graphicFrameChg>
        <pc:picChg chg="add mod">
          <ac:chgData name="CAIO MOYSES DE LIMA" userId="eb6e0470-b7f0-4d30-8b7e-9a3bdd850ce3" providerId="ADAL" clId="{24E0D43B-72C6-43BC-AF3D-454C58B7AA6B}" dt="2022-08-17T02:20:14.635" v="441" actId="26606"/>
          <ac:picMkLst>
            <pc:docMk/>
            <pc:sldMk cId="4177194082" sldId="270"/>
            <ac:picMk id="4" creationId="{136C0AAF-1AD4-E606-38B6-9F6D3A2FFFFE}"/>
          </ac:picMkLst>
        </pc:picChg>
      </pc:sldChg>
      <pc:sldChg chg="addSp delSp modSp new mod ord setBg">
        <pc:chgData name="CAIO MOYSES DE LIMA" userId="eb6e0470-b7f0-4d30-8b7e-9a3bdd850ce3" providerId="ADAL" clId="{24E0D43B-72C6-43BC-AF3D-454C58B7AA6B}" dt="2022-08-17T02:20:02.952" v="439" actId="26606"/>
        <pc:sldMkLst>
          <pc:docMk/>
          <pc:sldMk cId="1173748008" sldId="271"/>
        </pc:sldMkLst>
        <pc:spChg chg="del">
          <ac:chgData name="CAIO MOYSES DE LIMA" userId="eb6e0470-b7f0-4d30-8b7e-9a3bdd850ce3" providerId="ADAL" clId="{24E0D43B-72C6-43BC-AF3D-454C58B7AA6B}" dt="2022-08-17T01:30:58.728" v="64" actId="478"/>
          <ac:spMkLst>
            <pc:docMk/>
            <pc:sldMk cId="1173748008" sldId="271"/>
            <ac:spMk id="2" creationId="{F67D85E5-EDCB-FCFC-3F49-28C9E1AE21FB}"/>
          </ac:spMkLst>
        </pc:spChg>
        <pc:spChg chg="del">
          <ac:chgData name="CAIO MOYSES DE LIMA" userId="eb6e0470-b7f0-4d30-8b7e-9a3bdd850ce3" providerId="ADAL" clId="{24E0D43B-72C6-43BC-AF3D-454C58B7AA6B}" dt="2022-08-17T01:30:58.728" v="64" actId="478"/>
          <ac:spMkLst>
            <pc:docMk/>
            <pc:sldMk cId="1173748008" sldId="271"/>
            <ac:spMk id="3" creationId="{A1766BA1-1EA4-C20E-C005-6898FCBA89B4}"/>
          </ac:spMkLst>
        </pc:spChg>
        <pc:spChg chg="add">
          <ac:chgData name="CAIO MOYSES DE LIMA" userId="eb6e0470-b7f0-4d30-8b7e-9a3bdd850ce3" providerId="ADAL" clId="{24E0D43B-72C6-43BC-AF3D-454C58B7AA6B}" dt="2022-08-17T02:20:02.952" v="439" actId="26606"/>
          <ac:spMkLst>
            <pc:docMk/>
            <pc:sldMk cId="1173748008" sldId="271"/>
            <ac:spMk id="11" creationId="{32BC26D8-82FB-445E-AA49-62A77D7C1EE0}"/>
          </ac:spMkLst>
        </pc:spChg>
        <pc:spChg chg="add">
          <ac:chgData name="CAIO MOYSES DE LIMA" userId="eb6e0470-b7f0-4d30-8b7e-9a3bdd850ce3" providerId="ADAL" clId="{24E0D43B-72C6-43BC-AF3D-454C58B7AA6B}" dt="2022-08-17T02:20:02.952" v="439" actId="26606"/>
          <ac:spMkLst>
            <pc:docMk/>
            <pc:sldMk cId="1173748008" sldId="271"/>
            <ac:spMk id="13" creationId="{CB44330D-EA18-4254-AA95-EB49948539B8}"/>
          </ac:spMkLst>
        </pc:spChg>
        <pc:graphicFrameChg chg="add mod">
          <ac:chgData name="CAIO MOYSES DE LIMA" userId="eb6e0470-b7f0-4d30-8b7e-9a3bdd850ce3" providerId="ADAL" clId="{24E0D43B-72C6-43BC-AF3D-454C58B7AA6B}" dt="2022-08-17T02:20:02.952" v="439" actId="26606"/>
          <ac:graphicFrameMkLst>
            <pc:docMk/>
            <pc:sldMk cId="1173748008" sldId="271"/>
            <ac:graphicFrameMk id="6" creationId="{E129CCD6-A739-96D4-769F-01C4004467A9}"/>
          </ac:graphicFrameMkLst>
        </pc:graphicFrameChg>
      </pc:sldChg>
      <pc:sldChg chg="addSp delSp modSp new mod ord setBg">
        <pc:chgData name="CAIO MOYSES DE LIMA" userId="eb6e0470-b7f0-4d30-8b7e-9a3bdd850ce3" providerId="ADAL" clId="{24E0D43B-72C6-43BC-AF3D-454C58B7AA6B}" dt="2022-08-17T02:20:19.920" v="442" actId="26606"/>
        <pc:sldMkLst>
          <pc:docMk/>
          <pc:sldMk cId="3621737569" sldId="272"/>
        </pc:sldMkLst>
        <pc:spChg chg="add">
          <ac:chgData name="CAIO MOYSES DE LIMA" userId="eb6e0470-b7f0-4d30-8b7e-9a3bdd850ce3" providerId="ADAL" clId="{24E0D43B-72C6-43BC-AF3D-454C58B7AA6B}" dt="2022-08-17T02:20:19.920" v="442" actId="26606"/>
          <ac:spMkLst>
            <pc:docMk/>
            <pc:sldMk cId="3621737569" sldId="272"/>
            <ac:spMk id="4" creationId="{AB8C311F-7253-4AED-9701-7FC0708C41C7}"/>
          </ac:spMkLst>
        </pc:spChg>
        <pc:spChg chg="add">
          <ac:chgData name="CAIO MOYSES DE LIMA" userId="eb6e0470-b7f0-4d30-8b7e-9a3bdd850ce3" providerId="ADAL" clId="{24E0D43B-72C6-43BC-AF3D-454C58B7AA6B}" dt="2022-08-17T02:20:19.920" v="442" actId="26606"/>
          <ac:spMkLst>
            <pc:docMk/>
            <pc:sldMk cId="3621737569" sldId="272"/>
            <ac:spMk id="5" creationId="{E2384209-CB15-4CDF-9D31-C44FD9A3F20D}"/>
          </ac:spMkLst>
        </pc:spChg>
        <pc:spChg chg="add del">
          <ac:chgData name="CAIO MOYSES DE LIMA" userId="eb6e0470-b7f0-4d30-8b7e-9a3bdd850ce3" providerId="ADAL" clId="{24E0D43B-72C6-43BC-AF3D-454C58B7AA6B}" dt="2022-08-17T01:49:47.440" v="124" actId="26606"/>
          <ac:spMkLst>
            <pc:docMk/>
            <pc:sldMk cId="3621737569" sldId="272"/>
            <ac:spMk id="7" creationId="{D153EDB2-4AAD-43F4-AE78-4D326C813369}"/>
          </ac:spMkLst>
        </pc:spChg>
        <pc:spChg chg="add">
          <ac:chgData name="CAIO MOYSES DE LIMA" userId="eb6e0470-b7f0-4d30-8b7e-9a3bdd850ce3" providerId="ADAL" clId="{24E0D43B-72C6-43BC-AF3D-454C58B7AA6B}" dt="2022-08-17T02:20:19.920" v="442" actId="26606"/>
          <ac:spMkLst>
            <pc:docMk/>
            <pc:sldMk cId="3621737569" sldId="272"/>
            <ac:spMk id="11" creationId="{2633B3B5-CC90-43F0-8714-D31D1F3F0209}"/>
          </ac:spMkLst>
        </pc:spChg>
        <pc:spChg chg="add">
          <ac:chgData name="CAIO MOYSES DE LIMA" userId="eb6e0470-b7f0-4d30-8b7e-9a3bdd850ce3" providerId="ADAL" clId="{24E0D43B-72C6-43BC-AF3D-454C58B7AA6B}" dt="2022-08-17T02:20:19.920" v="442" actId="26606"/>
          <ac:spMkLst>
            <pc:docMk/>
            <pc:sldMk cId="3621737569" sldId="272"/>
            <ac:spMk id="13" creationId="{A8D57A06-A426-446D-B02C-A2DC6B62E45E}"/>
          </ac:spMkLst>
        </pc:spChg>
        <pc:grpChg chg="add del">
          <ac:chgData name="CAIO MOYSES DE LIMA" userId="eb6e0470-b7f0-4d30-8b7e-9a3bdd850ce3" providerId="ADAL" clId="{24E0D43B-72C6-43BC-AF3D-454C58B7AA6B}" dt="2022-08-17T01:49:47.440" v="124" actId="26606"/>
          <ac:grpSpMkLst>
            <pc:docMk/>
            <pc:sldMk cId="3621737569" sldId="272"/>
            <ac:grpSpMk id="9" creationId="{A3CB7779-72E2-4E92-AE18-6BBC335DD881}"/>
          </ac:grpSpMkLst>
        </pc:grpChg>
        <pc:graphicFrameChg chg="add mod modGraphic">
          <ac:chgData name="CAIO MOYSES DE LIMA" userId="eb6e0470-b7f0-4d30-8b7e-9a3bdd850ce3" providerId="ADAL" clId="{24E0D43B-72C6-43BC-AF3D-454C58B7AA6B}" dt="2022-08-17T02:20:19.920" v="442" actId="26606"/>
          <ac:graphicFrameMkLst>
            <pc:docMk/>
            <pc:sldMk cId="3621737569" sldId="272"/>
            <ac:graphicFrameMk id="2" creationId="{71DF4B3C-414F-CF07-7BD1-50956F799F44}"/>
          </ac:graphicFrameMkLst>
        </pc:graphicFrameChg>
      </pc:sldChg>
      <pc:sldChg chg="addSp delSp modSp new del mod">
        <pc:chgData name="CAIO MOYSES DE LIMA" userId="eb6e0470-b7f0-4d30-8b7e-9a3bdd850ce3" providerId="ADAL" clId="{24E0D43B-72C6-43BC-AF3D-454C58B7AA6B}" dt="2022-08-17T01:54:56.028" v="249" actId="47"/>
        <pc:sldMkLst>
          <pc:docMk/>
          <pc:sldMk cId="865637256" sldId="273"/>
        </pc:sldMkLst>
        <pc:picChg chg="add del mod">
          <ac:chgData name="CAIO MOYSES DE LIMA" userId="eb6e0470-b7f0-4d30-8b7e-9a3bdd850ce3" providerId="ADAL" clId="{24E0D43B-72C6-43BC-AF3D-454C58B7AA6B}" dt="2022-08-17T01:47:59.610" v="101" actId="478"/>
          <ac:picMkLst>
            <pc:docMk/>
            <pc:sldMk cId="865637256" sldId="273"/>
            <ac:picMk id="3" creationId="{BFB76B5C-D327-76CF-2D68-2B8D2BC5F9E5}"/>
          </ac:picMkLst>
        </pc:picChg>
      </pc:sldChg>
      <pc:sldChg chg="addSp modSp new mod setBg">
        <pc:chgData name="CAIO MOYSES DE LIMA" userId="eb6e0470-b7f0-4d30-8b7e-9a3bdd850ce3" providerId="ADAL" clId="{24E0D43B-72C6-43BC-AF3D-454C58B7AA6B}" dt="2022-08-17T02:06:10.463" v="309" actId="27614"/>
        <pc:sldMkLst>
          <pc:docMk/>
          <pc:sldMk cId="2794084369" sldId="273"/>
        </pc:sldMkLst>
        <pc:spChg chg="add">
          <ac:chgData name="CAIO MOYSES DE LIMA" userId="eb6e0470-b7f0-4d30-8b7e-9a3bdd850ce3" providerId="ADAL" clId="{24E0D43B-72C6-43BC-AF3D-454C58B7AA6B}" dt="2022-08-17T02:03:08.505" v="308" actId="26606"/>
          <ac:spMkLst>
            <pc:docMk/>
            <pc:sldMk cId="2794084369" sldId="273"/>
            <ac:spMk id="8" creationId="{AB8C311F-7253-4AED-9701-7FC0708C41C7}"/>
          </ac:spMkLst>
        </pc:spChg>
        <pc:spChg chg="add">
          <ac:chgData name="CAIO MOYSES DE LIMA" userId="eb6e0470-b7f0-4d30-8b7e-9a3bdd850ce3" providerId="ADAL" clId="{24E0D43B-72C6-43BC-AF3D-454C58B7AA6B}" dt="2022-08-17T02:03:08.505" v="308" actId="26606"/>
          <ac:spMkLst>
            <pc:docMk/>
            <pc:sldMk cId="2794084369" sldId="273"/>
            <ac:spMk id="10" creationId="{E2384209-CB15-4CDF-9D31-C44FD9A3F20D}"/>
          </ac:spMkLst>
        </pc:spChg>
        <pc:spChg chg="add">
          <ac:chgData name="CAIO MOYSES DE LIMA" userId="eb6e0470-b7f0-4d30-8b7e-9a3bdd850ce3" providerId="ADAL" clId="{24E0D43B-72C6-43BC-AF3D-454C58B7AA6B}" dt="2022-08-17T02:03:08.505" v="308" actId="26606"/>
          <ac:spMkLst>
            <pc:docMk/>
            <pc:sldMk cId="2794084369" sldId="273"/>
            <ac:spMk id="12" creationId="{2633B3B5-CC90-43F0-8714-D31D1F3F0209}"/>
          </ac:spMkLst>
        </pc:spChg>
        <pc:spChg chg="add">
          <ac:chgData name="CAIO MOYSES DE LIMA" userId="eb6e0470-b7f0-4d30-8b7e-9a3bdd850ce3" providerId="ADAL" clId="{24E0D43B-72C6-43BC-AF3D-454C58B7AA6B}" dt="2022-08-17T02:03:08.505" v="308" actId="26606"/>
          <ac:spMkLst>
            <pc:docMk/>
            <pc:sldMk cId="2794084369" sldId="273"/>
            <ac:spMk id="14" creationId="{A8D57A06-A426-446D-B02C-A2DC6B62E45E}"/>
          </ac:spMkLst>
        </pc:spChg>
        <pc:picChg chg="add mod">
          <ac:chgData name="CAIO MOYSES DE LIMA" userId="eb6e0470-b7f0-4d30-8b7e-9a3bdd850ce3" providerId="ADAL" clId="{24E0D43B-72C6-43BC-AF3D-454C58B7AA6B}" dt="2022-08-17T02:06:10.463" v="309" actId="27614"/>
          <ac:picMkLst>
            <pc:docMk/>
            <pc:sldMk cId="2794084369" sldId="273"/>
            <ac:picMk id="3" creationId="{1248BF06-19CA-4F18-7E4E-BE196982CFC9}"/>
          </ac:picMkLst>
        </pc:picChg>
      </pc:sldChg>
      <pc:sldChg chg="new del">
        <pc:chgData name="CAIO MOYSES DE LIMA" userId="eb6e0470-b7f0-4d30-8b7e-9a3bdd850ce3" providerId="ADAL" clId="{24E0D43B-72C6-43BC-AF3D-454C58B7AA6B}" dt="2022-08-17T01:59:34.159" v="301" actId="47"/>
        <pc:sldMkLst>
          <pc:docMk/>
          <pc:sldMk cId="3317528608" sldId="273"/>
        </pc:sldMkLst>
      </pc:sldChg>
      <pc:sldChg chg="addSp delSp modSp new mod setBg">
        <pc:chgData name="CAIO MOYSES DE LIMA" userId="eb6e0470-b7f0-4d30-8b7e-9a3bdd850ce3" providerId="ADAL" clId="{24E0D43B-72C6-43BC-AF3D-454C58B7AA6B}" dt="2022-08-17T02:20:08.007" v="440" actId="26606"/>
        <pc:sldMkLst>
          <pc:docMk/>
          <pc:sldMk cId="758112157" sldId="274"/>
        </pc:sldMkLst>
        <pc:spChg chg="add">
          <ac:chgData name="CAIO MOYSES DE LIMA" userId="eb6e0470-b7f0-4d30-8b7e-9a3bdd850ce3" providerId="ADAL" clId="{24E0D43B-72C6-43BC-AF3D-454C58B7AA6B}" dt="2022-08-17T02:20:08.007" v="440" actId="26606"/>
          <ac:spMkLst>
            <pc:docMk/>
            <pc:sldMk cId="758112157" sldId="274"/>
            <ac:spMk id="6" creationId="{5F9CFCE6-877F-4858-B8BD-2C52CA8AFBC4}"/>
          </ac:spMkLst>
        </pc:spChg>
        <pc:spChg chg="add">
          <ac:chgData name="CAIO MOYSES DE LIMA" userId="eb6e0470-b7f0-4d30-8b7e-9a3bdd850ce3" providerId="ADAL" clId="{24E0D43B-72C6-43BC-AF3D-454C58B7AA6B}" dt="2022-08-17T02:20:08.007" v="440" actId="26606"/>
          <ac:spMkLst>
            <pc:docMk/>
            <pc:sldMk cId="758112157" sldId="274"/>
            <ac:spMk id="7" creationId="{8213F8A0-12AE-4514-8372-0DD766EC28EE}"/>
          </ac:spMkLst>
        </pc:spChg>
        <pc:spChg chg="add">
          <ac:chgData name="CAIO MOYSES DE LIMA" userId="eb6e0470-b7f0-4d30-8b7e-9a3bdd850ce3" providerId="ADAL" clId="{24E0D43B-72C6-43BC-AF3D-454C58B7AA6B}" dt="2022-08-17T02:20:08.007" v="440" actId="26606"/>
          <ac:spMkLst>
            <pc:docMk/>
            <pc:sldMk cId="758112157" sldId="274"/>
            <ac:spMk id="8" creationId="{9EFF17D4-9A8C-4CE5-B096-D8CCD4400437}"/>
          </ac:spMkLst>
        </pc:spChg>
        <pc:spChg chg="add del">
          <ac:chgData name="CAIO MOYSES DE LIMA" userId="eb6e0470-b7f0-4d30-8b7e-9a3bdd850ce3" providerId="ADAL" clId="{24E0D43B-72C6-43BC-AF3D-454C58B7AA6B}" dt="2022-08-17T02:06:46.680" v="321" actId="26606"/>
          <ac:spMkLst>
            <pc:docMk/>
            <pc:sldMk cId="758112157" sldId="274"/>
            <ac:spMk id="9" creationId="{5F9CFCE6-877F-4858-B8BD-2C52CA8AFBC4}"/>
          </ac:spMkLst>
        </pc:spChg>
        <pc:spChg chg="add del">
          <ac:chgData name="CAIO MOYSES DE LIMA" userId="eb6e0470-b7f0-4d30-8b7e-9a3bdd850ce3" providerId="ADAL" clId="{24E0D43B-72C6-43BC-AF3D-454C58B7AA6B}" dt="2022-08-17T02:06:46.680" v="321" actId="26606"/>
          <ac:spMkLst>
            <pc:docMk/>
            <pc:sldMk cId="758112157" sldId="274"/>
            <ac:spMk id="11" creationId="{8213F8A0-12AE-4514-8372-0DD766EC28EE}"/>
          </ac:spMkLst>
        </pc:spChg>
        <pc:spChg chg="add del">
          <ac:chgData name="CAIO MOYSES DE LIMA" userId="eb6e0470-b7f0-4d30-8b7e-9a3bdd850ce3" providerId="ADAL" clId="{24E0D43B-72C6-43BC-AF3D-454C58B7AA6B}" dt="2022-08-17T02:06:46.680" v="321" actId="26606"/>
          <ac:spMkLst>
            <pc:docMk/>
            <pc:sldMk cId="758112157" sldId="274"/>
            <ac:spMk id="13" creationId="{9EFF17D4-9A8C-4CE5-B096-D8CCD4400437}"/>
          </ac:spMkLst>
        </pc:spChg>
        <pc:spChg chg="add del">
          <ac:chgData name="CAIO MOYSES DE LIMA" userId="eb6e0470-b7f0-4d30-8b7e-9a3bdd850ce3" providerId="ADAL" clId="{24E0D43B-72C6-43BC-AF3D-454C58B7AA6B}" dt="2022-08-17T02:06:50.780" v="323" actId="26606"/>
          <ac:spMkLst>
            <pc:docMk/>
            <pc:sldMk cId="758112157" sldId="274"/>
            <ac:spMk id="15" creationId="{664E23E2-7440-4E36-A67B-0F88C5F7E185}"/>
          </ac:spMkLst>
        </pc:spChg>
        <pc:spChg chg="add del">
          <ac:chgData name="CAIO MOYSES DE LIMA" userId="eb6e0470-b7f0-4d30-8b7e-9a3bdd850ce3" providerId="ADAL" clId="{24E0D43B-72C6-43BC-AF3D-454C58B7AA6B}" dt="2022-08-17T02:06:50.780" v="323" actId="26606"/>
          <ac:spMkLst>
            <pc:docMk/>
            <pc:sldMk cId="758112157" sldId="274"/>
            <ac:spMk id="16" creationId="{B06949AE-010D-4C18-8AED-7872085ADD57}"/>
          </ac:spMkLst>
        </pc:spChg>
        <pc:spChg chg="add del">
          <ac:chgData name="CAIO MOYSES DE LIMA" userId="eb6e0470-b7f0-4d30-8b7e-9a3bdd850ce3" providerId="ADAL" clId="{24E0D43B-72C6-43BC-AF3D-454C58B7AA6B}" dt="2022-08-17T02:06:50.780" v="323" actId="26606"/>
          <ac:spMkLst>
            <pc:docMk/>
            <pc:sldMk cId="758112157" sldId="274"/>
            <ac:spMk id="17" creationId="{FE54AADB-50C7-4293-94C0-27361A32B8CF}"/>
          </ac:spMkLst>
        </pc:spChg>
        <pc:spChg chg="add del">
          <ac:chgData name="CAIO MOYSES DE LIMA" userId="eb6e0470-b7f0-4d30-8b7e-9a3bdd850ce3" providerId="ADAL" clId="{24E0D43B-72C6-43BC-AF3D-454C58B7AA6B}" dt="2022-08-17T02:06:54.475" v="325" actId="26606"/>
          <ac:spMkLst>
            <pc:docMk/>
            <pc:sldMk cId="758112157" sldId="274"/>
            <ac:spMk id="19" creationId="{0205D939-00C4-4F2E-9797-3170DD040D90}"/>
          </ac:spMkLst>
        </pc:spChg>
        <pc:spChg chg="add del">
          <ac:chgData name="CAIO MOYSES DE LIMA" userId="eb6e0470-b7f0-4d30-8b7e-9a3bdd850ce3" providerId="ADAL" clId="{24E0D43B-72C6-43BC-AF3D-454C58B7AA6B}" dt="2022-08-17T02:06:54.475" v="325" actId="26606"/>
          <ac:spMkLst>
            <pc:docMk/>
            <pc:sldMk cId="758112157" sldId="274"/>
            <ac:spMk id="20" creationId="{38EE4E44-1403-472B-8C01-D354CB8F5AE7}"/>
          </ac:spMkLst>
        </pc:spChg>
        <pc:spChg chg="add del">
          <ac:chgData name="CAIO MOYSES DE LIMA" userId="eb6e0470-b7f0-4d30-8b7e-9a3bdd850ce3" providerId="ADAL" clId="{24E0D43B-72C6-43BC-AF3D-454C58B7AA6B}" dt="2022-08-17T02:06:54.475" v="325" actId="26606"/>
          <ac:spMkLst>
            <pc:docMk/>
            <pc:sldMk cId="758112157" sldId="274"/>
            <ac:spMk id="21" creationId="{583CCE40-4C5F-42D3-86D9-7892AD1E98E3}"/>
          </ac:spMkLst>
        </pc:spChg>
        <pc:spChg chg="add del">
          <ac:chgData name="CAIO MOYSES DE LIMA" userId="eb6e0470-b7f0-4d30-8b7e-9a3bdd850ce3" providerId="ADAL" clId="{24E0D43B-72C6-43BC-AF3D-454C58B7AA6B}" dt="2022-08-17T02:07:02.644" v="327" actId="26606"/>
          <ac:spMkLst>
            <pc:docMk/>
            <pc:sldMk cId="758112157" sldId="274"/>
            <ac:spMk id="23" creationId="{5F9CFCE6-877F-4858-B8BD-2C52CA8AFBC4}"/>
          </ac:spMkLst>
        </pc:spChg>
        <pc:spChg chg="add del">
          <ac:chgData name="CAIO MOYSES DE LIMA" userId="eb6e0470-b7f0-4d30-8b7e-9a3bdd850ce3" providerId="ADAL" clId="{24E0D43B-72C6-43BC-AF3D-454C58B7AA6B}" dt="2022-08-17T02:07:02.644" v="327" actId="26606"/>
          <ac:spMkLst>
            <pc:docMk/>
            <pc:sldMk cId="758112157" sldId="274"/>
            <ac:spMk id="24" creationId="{8213F8A0-12AE-4514-8372-0DD766EC28EE}"/>
          </ac:spMkLst>
        </pc:spChg>
        <pc:spChg chg="add del">
          <ac:chgData name="CAIO MOYSES DE LIMA" userId="eb6e0470-b7f0-4d30-8b7e-9a3bdd850ce3" providerId="ADAL" clId="{24E0D43B-72C6-43BC-AF3D-454C58B7AA6B}" dt="2022-08-17T02:07:02.644" v="327" actId="26606"/>
          <ac:spMkLst>
            <pc:docMk/>
            <pc:sldMk cId="758112157" sldId="274"/>
            <ac:spMk id="25" creationId="{9EFF17D4-9A8C-4CE5-B096-D8CCD4400437}"/>
          </ac:spMkLst>
        </pc:spChg>
        <pc:picChg chg="add mod modCrop">
          <ac:chgData name="CAIO MOYSES DE LIMA" userId="eb6e0470-b7f0-4d30-8b7e-9a3bdd850ce3" providerId="ADAL" clId="{24E0D43B-72C6-43BC-AF3D-454C58B7AA6B}" dt="2022-08-17T02:20:08.007" v="440" actId="26606"/>
          <ac:picMkLst>
            <pc:docMk/>
            <pc:sldMk cId="758112157" sldId="274"/>
            <ac:picMk id="3" creationId="{B0F4C5C0-22C9-1C77-E9EC-A6FC45C0A619}"/>
          </ac:picMkLst>
        </pc:picChg>
        <pc:picChg chg="add mod modCrop">
          <ac:chgData name="CAIO MOYSES DE LIMA" userId="eb6e0470-b7f0-4d30-8b7e-9a3bdd850ce3" providerId="ADAL" clId="{24E0D43B-72C6-43BC-AF3D-454C58B7AA6B}" dt="2022-08-17T02:20:08.007" v="440" actId="26606"/>
          <ac:picMkLst>
            <pc:docMk/>
            <pc:sldMk cId="758112157" sldId="274"/>
            <ac:picMk id="4" creationId="{2AA25481-ADB1-51A4-3C81-9B6254E8DE28}"/>
          </ac:picMkLst>
        </pc:picChg>
      </pc:sldChg>
      <pc:sldChg chg="addSp modSp new mod setBg">
        <pc:chgData name="CAIO MOYSES DE LIMA" userId="eb6e0470-b7f0-4d30-8b7e-9a3bdd850ce3" providerId="ADAL" clId="{24E0D43B-72C6-43BC-AF3D-454C58B7AA6B}" dt="2022-08-17T02:07:55.975" v="330" actId="26606"/>
        <pc:sldMkLst>
          <pc:docMk/>
          <pc:sldMk cId="3173144095" sldId="275"/>
        </pc:sldMkLst>
        <pc:spChg chg="add">
          <ac:chgData name="CAIO MOYSES DE LIMA" userId="eb6e0470-b7f0-4d30-8b7e-9a3bdd850ce3" providerId="ADAL" clId="{24E0D43B-72C6-43BC-AF3D-454C58B7AA6B}" dt="2022-08-17T02:07:55.975" v="330" actId="26606"/>
          <ac:spMkLst>
            <pc:docMk/>
            <pc:sldMk cId="3173144095" sldId="275"/>
            <ac:spMk id="8" creationId="{AB8C311F-7253-4AED-9701-7FC0708C41C7}"/>
          </ac:spMkLst>
        </pc:spChg>
        <pc:spChg chg="add">
          <ac:chgData name="CAIO MOYSES DE LIMA" userId="eb6e0470-b7f0-4d30-8b7e-9a3bdd850ce3" providerId="ADAL" clId="{24E0D43B-72C6-43BC-AF3D-454C58B7AA6B}" dt="2022-08-17T02:07:55.975" v="330" actId="26606"/>
          <ac:spMkLst>
            <pc:docMk/>
            <pc:sldMk cId="3173144095" sldId="275"/>
            <ac:spMk id="10" creationId="{E2384209-CB15-4CDF-9D31-C44FD9A3F20D}"/>
          </ac:spMkLst>
        </pc:spChg>
        <pc:spChg chg="add">
          <ac:chgData name="CAIO MOYSES DE LIMA" userId="eb6e0470-b7f0-4d30-8b7e-9a3bdd850ce3" providerId="ADAL" clId="{24E0D43B-72C6-43BC-AF3D-454C58B7AA6B}" dt="2022-08-17T02:07:55.975" v="330" actId="26606"/>
          <ac:spMkLst>
            <pc:docMk/>
            <pc:sldMk cId="3173144095" sldId="275"/>
            <ac:spMk id="12" creationId="{2633B3B5-CC90-43F0-8714-D31D1F3F0209}"/>
          </ac:spMkLst>
        </pc:spChg>
        <pc:spChg chg="add">
          <ac:chgData name="CAIO MOYSES DE LIMA" userId="eb6e0470-b7f0-4d30-8b7e-9a3bdd850ce3" providerId="ADAL" clId="{24E0D43B-72C6-43BC-AF3D-454C58B7AA6B}" dt="2022-08-17T02:07:55.975" v="330" actId="26606"/>
          <ac:spMkLst>
            <pc:docMk/>
            <pc:sldMk cId="3173144095" sldId="275"/>
            <ac:spMk id="14" creationId="{A8D57A06-A426-446D-B02C-A2DC6B62E45E}"/>
          </ac:spMkLst>
        </pc:spChg>
        <pc:picChg chg="add mod">
          <ac:chgData name="CAIO MOYSES DE LIMA" userId="eb6e0470-b7f0-4d30-8b7e-9a3bdd850ce3" providerId="ADAL" clId="{24E0D43B-72C6-43BC-AF3D-454C58B7AA6B}" dt="2022-08-17T02:07:55.975" v="330" actId="26606"/>
          <ac:picMkLst>
            <pc:docMk/>
            <pc:sldMk cId="3173144095" sldId="275"/>
            <ac:picMk id="3" creationId="{84FC6733-BC4A-A399-E161-CF507DEEB93D}"/>
          </ac:picMkLst>
        </pc:picChg>
      </pc:sldChg>
      <pc:sldChg chg="addSp delSp modSp new mod setBg">
        <pc:chgData name="CAIO MOYSES DE LIMA" userId="eb6e0470-b7f0-4d30-8b7e-9a3bdd850ce3" providerId="ADAL" clId="{24E0D43B-72C6-43BC-AF3D-454C58B7AA6B}" dt="2022-08-17T02:21:00.902" v="455" actId="1076"/>
        <pc:sldMkLst>
          <pc:docMk/>
          <pc:sldMk cId="1215471357" sldId="276"/>
        </pc:sldMkLst>
        <pc:spChg chg="add mod">
          <ac:chgData name="CAIO MOYSES DE LIMA" userId="eb6e0470-b7f0-4d30-8b7e-9a3bdd850ce3" providerId="ADAL" clId="{24E0D43B-72C6-43BC-AF3D-454C58B7AA6B}" dt="2022-08-17T02:21:00.902" v="455" actId="1076"/>
          <ac:spMkLst>
            <pc:docMk/>
            <pc:sldMk cId="1215471357" sldId="276"/>
            <ac:spMk id="6" creationId="{9840C425-CB5B-1BB9-4B24-ADE5C5746FCC}"/>
          </ac:spMkLst>
        </pc:spChg>
        <pc:spChg chg="add del">
          <ac:chgData name="CAIO MOYSES DE LIMA" userId="eb6e0470-b7f0-4d30-8b7e-9a3bdd850ce3" providerId="ADAL" clId="{24E0D43B-72C6-43BC-AF3D-454C58B7AA6B}" dt="2022-08-17T02:12:18.346" v="346" actId="26606"/>
          <ac:spMkLst>
            <pc:docMk/>
            <pc:sldMk cId="1215471357" sldId="276"/>
            <ac:spMk id="7" creationId="{854ECEBE-9353-406C-9313-02A517A310EF}"/>
          </ac:spMkLst>
        </pc:spChg>
        <pc:spChg chg="add del">
          <ac:chgData name="CAIO MOYSES DE LIMA" userId="eb6e0470-b7f0-4d30-8b7e-9a3bdd850ce3" providerId="ADAL" clId="{24E0D43B-72C6-43BC-AF3D-454C58B7AA6B}" dt="2022-08-17T02:11:36.788" v="342" actId="26606"/>
          <ac:spMkLst>
            <pc:docMk/>
            <pc:sldMk cId="1215471357" sldId="276"/>
            <ac:spMk id="8" creationId="{A2509F26-B5DC-4BA7-B476-4CB044237A2E}"/>
          </ac:spMkLst>
        </pc:spChg>
        <pc:spChg chg="add del">
          <ac:chgData name="CAIO MOYSES DE LIMA" userId="eb6e0470-b7f0-4d30-8b7e-9a3bdd850ce3" providerId="ADAL" clId="{24E0D43B-72C6-43BC-AF3D-454C58B7AA6B}" dt="2022-08-17T02:11:36.788" v="342" actId="26606"/>
          <ac:spMkLst>
            <pc:docMk/>
            <pc:sldMk cId="1215471357" sldId="276"/>
            <ac:spMk id="10" creationId="{DB103EB1-B135-4526-B883-33228FC27FF1}"/>
          </ac:spMkLst>
        </pc:spChg>
        <pc:spChg chg="add del">
          <ac:chgData name="CAIO MOYSES DE LIMA" userId="eb6e0470-b7f0-4d30-8b7e-9a3bdd850ce3" providerId="ADAL" clId="{24E0D43B-72C6-43BC-AF3D-454C58B7AA6B}" dt="2022-08-17T02:12:18.346" v="346" actId="26606"/>
          <ac:spMkLst>
            <pc:docMk/>
            <pc:sldMk cId="1215471357" sldId="276"/>
            <ac:spMk id="12" creationId="{71A74C97-ECC4-4C3A-988A-A72C1F8BBAC8}"/>
          </ac:spMkLst>
        </pc:spChg>
        <pc:spChg chg="add del">
          <ac:chgData name="CAIO MOYSES DE LIMA" userId="eb6e0470-b7f0-4d30-8b7e-9a3bdd850ce3" providerId="ADAL" clId="{24E0D43B-72C6-43BC-AF3D-454C58B7AA6B}" dt="2022-08-17T02:12:18.346" v="346" actId="26606"/>
          <ac:spMkLst>
            <pc:docMk/>
            <pc:sldMk cId="1215471357" sldId="276"/>
            <ac:spMk id="14" creationId="{5FB5F3BA-58DF-40DA-AE44-974A00E0619C}"/>
          </ac:spMkLst>
        </pc:spChg>
        <pc:spChg chg="add del">
          <ac:chgData name="CAIO MOYSES DE LIMA" userId="eb6e0470-b7f0-4d30-8b7e-9a3bdd850ce3" providerId="ADAL" clId="{24E0D43B-72C6-43BC-AF3D-454C58B7AA6B}" dt="2022-08-17T02:12:18.346" v="346" actId="26606"/>
          <ac:spMkLst>
            <pc:docMk/>
            <pc:sldMk cId="1215471357" sldId="276"/>
            <ac:spMk id="16" creationId="{DE1994AC-22D1-4B48-9EDA-BE373E704567}"/>
          </ac:spMkLst>
        </pc:spChg>
        <pc:spChg chg="add del">
          <ac:chgData name="CAIO MOYSES DE LIMA" userId="eb6e0470-b7f0-4d30-8b7e-9a3bdd850ce3" providerId="ADAL" clId="{24E0D43B-72C6-43BC-AF3D-454C58B7AA6B}" dt="2022-08-17T02:12:18.346" v="346" actId="26606"/>
          <ac:spMkLst>
            <pc:docMk/>
            <pc:sldMk cId="1215471357" sldId="276"/>
            <ac:spMk id="18" creationId="{86806086-A782-4311-A63B-1A68574D8067}"/>
          </ac:spMkLst>
        </pc:spChg>
        <pc:spChg chg="add del">
          <ac:chgData name="CAIO MOYSES DE LIMA" userId="eb6e0470-b7f0-4d30-8b7e-9a3bdd850ce3" providerId="ADAL" clId="{24E0D43B-72C6-43BC-AF3D-454C58B7AA6B}" dt="2022-08-17T02:12:21.669" v="348" actId="26606"/>
          <ac:spMkLst>
            <pc:docMk/>
            <pc:sldMk cId="1215471357" sldId="276"/>
            <ac:spMk id="20" creationId="{69D184B2-2226-4E31-BCCB-444330767440}"/>
          </ac:spMkLst>
        </pc:spChg>
        <pc:spChg chg="add del">
          <ac:chgData name="CAIO MOYSES DE LIMA" userId="eb6e0470-b7f0-4d30-8b7e-9a3bdd850ce3" providerId="ADAL" clId="{24E0D43B-72C6-43BC-AF3D-454C58B7AA6B}" dt="2022-08-17T02:12:21.669" v="348" actId="26606"/>
          <ac:spMkLst>
            <pc:docMk/>
            <pc:sldMk cId="1215471357" sldId="276"/>
            <ac:spMk id="21" creationId="{1AC4D4E3-486A-464A-8EC8-D44881097267}"/>
          </ac:spMkLst>
        </pc:spChg>
        <pc:spChg chg="add del">
          <ac:chgData name="CAIO MOYSES DE LIMA" userId="eb6e0470-b7f0-4d30-8b7e-9a3bdd850ce3" providerId="ADAL" clId="{24E0D43B-72C6-43BC-AF3D-454C58B7AA6B}" dt="2022-08-17T02:12:21.669" v="348" actId="26606"/>
          <ac:spMkLst>
            <pc:docMk/>
            <pc:sldMk cId="1215471357" sldId="276"/>
            <ac:spMk id="22" creationId="{864DE13E-58EB-4475-B79C-0D4FC651239B}"/>
          </ac:spMkLst>
        </pc:spChg>
        <pc:spChg chg="add del">
          <ac:chgData name="CAIO MOYSES DE LIMA" userId="eb6e0470-b7f0-4d30-8b7e-9a3bdd850ce3" providerId="ADAL" clId="{24E0D43B-72C6-43BC-AF3D-454C58B7AA6B}" dt="2022-08-17T02:12:27.369" v="350" actId="26606"/>
          <ac:spMkLst>
            <pc:docMk/>
            <pc:sldMk cId="1215471357" sldId="276"/>
            <ac:spMk id="25" creationId="{2F19B711-C590-44D1-9AA8-9F143B0ED58A}"/>
          </ac:spMkLst>
        </pc:spChg>
        <pc:spChg chg="add del">
          <ac:chgData name="CAIO MOYSES DE LIMA" userId="eb6e0470-b7f0-4d30-8b7e-9a3bdd850ce3" providerId="ADAL" clId="{24E0D43B-72C6-43BC-AF3D-454C58B7AA6B}" dt="2022-08-17T02:12:27.369" v="350" actId="26606"/>
          <ac:spMkLst>
            <pc:docMk/>
            <pc:sldMk cId="1215471357" sldId="276"/>
            <ac:spMk id="26" creationId="{C0C79CF2-6A1C-4636-84CE-ABB2BE191D23}"/>
          </ac:spMkLst>
        </pc:spChg>
        <pc:spChg chg="add del">
          <ac:chgData name="CAIO MOYSES DE LIMA" userId="eb6e0470-b7f0-4d30-8b7e-9a3bdd850ce3" providerId="ADAL" clId="{24E0D43B-72C6-43BC-AF3D-454C58B7AA6B}" dt="2022-08-17T02:12:27.369" v="350" actId="26606"/>
          <ac:spMkLst>
            <pc:docMk/>
            <pc:sldMk cId="1215471357" sldId="276"/>
            <ac:spMk id="27" creationId="{7A5D17DF-AD65-402C-A95C-F13C770C9FCD}"/>
          </ac:spMkLst>
        </pc:spChg>
        <pc:spChg chg="add del">
          <ac:chgData name="CAIO MOYSES DE LIMA" userId="eb6e0470-b7f0-4d30-8b7e-9a3bdd850ce3" providerId="ADAL" clId="{24E0D43B-72C6-43BC-AF3D-454C58B7AA6B}" dt="2022-08-17T02:20:31.480" v="443" actId="26606"/>
          <ac:spMkLst>
            <pc:docMk/>
            <pc:sldMk cId="1215471357" sldId="276"/>
            <ac:spMk id="29" creationId="{11BE3FA7-0D70-4431-814F-D8C40576EA93}"/>
          </ac:spMkLst>
        </pc:spChg>
        <pc:spChg chg="add">
          <ac:chgData name="CAIO MOYSES DE LIMA" userId="eb6e0470-b7f0-4d30-8b7e-9a3bdd850ce3" providerId="ADAL" clId="{24E0D43B-72C6-43BC-AF3D-454C58B7AA6B}" dt="2022-08-17T02:20:31.480" v="443" actId="26606"/>
          <ac:spMkLst>
            <pc:docMk/>
            <pc:sldMk cId="1215471357" sldId="276"/>
            <ac:spMk id="34" creationId="{FA69AAE0-49D5-4C8B-8BA2-55898C00E05E}"/>
          </ac:spMkLst>
        </pc:spChg>
        <pc:picChg chg="add mod ord">
          <ac:chgData name="CAIO MOYSES DE LIMA" userId="eb6e0470-b7f0-4d30-8b7e-9a3bdd850ce3" providerId="ADAL" clId="{24E0D43B-72C6-43BC-AF3D-454C58B7AA6B}" dt="2022-08-17T02:20:31.480" v="443" actId="26606"/>
          <ac:picMkLst>
            <pc:docMk/>
            <pc:sldMk cId="1215471357" sldId="276"/>
            <ac:picMk id="3" creationId="{2738280A-38F8-329D-4D7D-7CD5BEE78B30}"/>
          </ac:picMkLst>
        </pc:picChg>
        <pc:picChg chg="add mod">
          <ac:chgData name="CAIO MOYSES DE LIMA" userId="eb6e0470-b7f0-4d30-8b7e-9a3bdd850ce3" providerId="ADAL" clId="{24E0D43B-72C6-43BC-AF3D-454C58B7AA6B}" dt="2022-08-17T02:20:31.480" v="443" actId="26606"/>
          <ac:picMkLst>
            <pc:docMk/>
            <pc:sldMk cId="1215471357" sldId="276"/>
            <ac:picMk id="5" creationId="{2357CB87-3659-7360-A636-C9DD7EE75342}"/>
          </ac:picMkLst>
        </pc:picChg>
        <pc:cxnChg chg="add del">
          <ac:chgData name="CAIO MOYSES DE LIMA" userId="eb6e0470-b7f0-4d30-8b7e-9a3bdd850ce3" providerId="ADAL" clId="{24E0D43B-72C6-43BC-AF3D-454C58B7AA6B}" dt="2022-08-17T02:12:21.669" v="348" actId="26606"/>
          <ac:cxnSpMkLst>
            <pc:docMk/>
            <pc:sldMk cId="1215471357" sldId="276"/>
            <ac:cxnSpMk id="23" creationId="{02E9B2EE-76CA-47F3-9977-3F2FCB7FD252}"/>
          </ac:cxnSpMkLst>
        </pc:cxnChg>
      </pc:sldChg>
    </pc:docChg>
  </pc:docChgLst>
  <pc:docChgLst>
    <pc:chgData name="CAIO MOYSES DE LIMA" userId="S::cmlima@trf3.jus.br::eb6e0470-b7f0-4d30-8b7e-9a3bdd850ce3" providerId="AD" clId="Web-{96BA6BFB-6CB5-4783-A59E-2AB6B88D4FDA}"/>
    <pc:docChg chg="addSld modSld">
      <pc:chgData name="CAIO MOYSES DE LIMA" userId="S::cmlima@trf3.jus.br::eb6e0470-b7f0-4d30-8b7e-9a3bdd850ce3" providerId="AD" clId="Web-{96BA6BFB-6CB5-4783-A59E-2AB6B88D4FDA}" dt="2022-08-17T01:12:39.804" v="55"/>
      <pc:docMkLst>
        <pc:docMk/>
      </pc:docMkLst>
      <pc:sldChg chg="addSp modSp new">
        <pc:chgData name="CAIO MOYSES DE LIMA" userId="S::cmlima@trf3.jus.br::eb6e0470-b7f0-4d30-8b7e-9a3bdd850ce3" providerId="AD" clId="Web-{96BA6BFB-6CB5-4783-A59E-2AB6B88D4FDA}" dt="2022-08-17T00:52:21.569" v="1"/>
        <pc:sldMkLst>
          <pc:docMk/>
          <pc:sldMk cId="818590913" sldId="257"/>
        </pc:sldMkLst>
        <pc:picChg chg="add mod">
          <ac:chgData name="CAIO MOYSES DE LIMA" userId="S::cmlima@trf3.jus.br::eb6e0470-b7f0-4d30-8b7e-9a3bdd850ce3" providerId="AD" clId="Web-{96BA6BFB-6CB5-4783-A59E-2AB6B88D4FDA}" dt="2022-08-17T00:52:21.569" v="1"/>
          <ac:picMkLst>
            <pc:docMk/>
            <pc:sldMk cId="818590913" sldId="257"/>
            <ac:picMk id="2" creationId="{280D3C71-B533-EB1B-7C54-9453A4AD07CB}"/>
          </ac:picMkLst>
        </pc:picChg>
      </pc:sldChg>
      <pc:sldChg chg="addSp modSp new">
        <pc:chgData name="CAIO MOYSES DE LIMA" userId="S::cmlima@trf3.jus.br::eb6e0470-b7f0-4d30-8b7e-9a3bdd850ce3" providerId="AD" clId="Web-{96BA6BFB-6CB5-4783-A59E-2AB6B88D4FDA}" dt="2022-08-17T00:52:55.898" v="3"/>
        <pc:sldMkLst>
          <pc:docMk/>
          <pc:sldMk cId="1280675233" sldId="258"/>
        </pc:sldMkLst>
        <pc:picChg chg="add mod">
          <ac:chgData name="CAIO MOYSES DE LIMA" userId="S::cmlima@trf3.jus.br::eb6e0470-b7f0-4d30-8b7e-9a3bdd850ce3" providerId="AD" clId="Web-{96BA6BFB-6CB5-4783-A59E-2AB6B88D4FDA}" dt="2022-08-17T00:52:55.898" v="3"/>
          <ac:picMkLst>
            <pc:docMk/>
            <pc:sldMk cId="1280675233" sldId="258"/>
            <ac:picMk id="2" creationId="{D80DA59F-6E75-D751-97A2-6C882D97F94D}"/>
          </ac:picMkLst>
        </pc:picChg>
      </pc:sldChg>
      <pc:sldChg chg="addSp modSp new">
        <pc:chgData name="CAIO MOYSES DE LIMA" userId="S::cmlima@trf3.jus.br::eb6e0470-b7f0-4d30-8b7e-9a3bdd850ce3" providerId="AD" clId="Web-{96BA6BFB-6CB5-4783-A59E-2AB6B88D4FDA}" dt="2022-08-17T00:54:49.478" v="5"/>
        <pc:sldMkLst>
          <pc:docMk/>
          <pc:sldMk cId="2689058882" sldId="259"/>
        </pc:sldMkLst>
        <pc:picChg chg="add mod">
          <ac:chgData name="CAIO MOYSES DE LIMA" userId="S::cmlima@trf3.jus.br::eb6e0470-b7f0-4d30-8b7e-9a3bdd850ce3" providerId="AD" clId="Web-{96BA6BFB-6CB5-4783-A59E-2AB6B88D4FDA}" dt="2022-08-17T00:54:49.478" v="5"/>
          <ac:picMkLst>
            <pc:docMk/>
            <pc:sldMk cId="2689058882" sldId="259"/>
            <ac:picMk id="2" creationId="{680E33E7-4A1C-0413-7C14-2CE263D06E35}"/>
          </ac:picMkLst>
        </pc:picChg>
      </pc:sldChg>
      <pc:sldChg chg="addSp modSp new">
        <pc:chgData name="CAIO MOYSES DE LIMA" userId="S::cmlima@trf3.jus.br::eb6e0470-b7f0-4d30-8b7e-9a3bdd850ce3" providerId="AD" clId="Web-{96BA6BFB-6CB5-4783-A59E-2AB6B88D4FDA}" dt="2022-08-17T00:55:58.713" v="7"/>
        <pc:sldMkLst>
          <pc:docMk/>
          <pc:sldMk cId="1838087645" sldId="260"/>
        </pc:sldMkLst>
        <pc:picChg chg="add mod">
          <ac:chgData name="CAIO MOYSES DE LIMA" userId="S::cmlima@trf3.jus.br::eb6e0470-b7f0-4d30-8b7e-9a3bdd850ce3" providerId="AD" clId="Web-{96BA6BFB-6CB5-4783-A59E-2AB6B88D4FDA}" dt="2022-08-17T00:55:58.713" v="7"/>
          <ac:picMkLst>
            <pc:docMk/>
            <pc:sldMk cId="1838087645" sldId="260"/>
            <ac:picMk id="2" creationId="{6CCC519F-1A9F-CA13-5D6E-D3DCFB48C521}"/>
          </ac:picMkLst>
        </pc:picChg>
      </pc:sldChg>
      <pc:sldChg chg="addSp modSp new">
        <pc:chgData name="CAIO MOYSES DE LIMA" userId="S::cmlima@trf3.jus.br::eb6e0470-b7f0-4d30-8b7e-9a3bdd850ce3" providerId="AD" clId="Web-{96BA6BFB-6CB5-4783-A59E-2AB6B88D4FDA}" dt="2022-08-17T00:59:00.998" v="9"/>
        <pc:sldMkLst>
          <pc:docMk/>
          <pc:sldMk cId="3597312274" sldId="261"/>
        </pc:sldMkLst>
        <pc:picChg chg="add mod">
          <ac:chgData name="CAIO MOYSES DE LIMA" userId="S::cmlima@trf3.jus.br::eb6e0470-b7f0-4d30-8b7e-9a3bdd850ce3" providerId="AD" clId="Web-{96BA6BFB-6CB5-4783-A59E-2AB6B88D4FDA}" dt="2022-08-17T00:59:00.998" v="9"/>
          <ac:picMkLst>
            <pc:docMk/>
            <pc:sldMk cId="3597312274" sldId="261"/>
            <ac:picMk id="2" creationId="{7C628D72-B58C-A947-1832-A8A6FC46E89C}"/>
          </ac:picMkLst>
        </pc:picChg>
      </pc:sldChg>
      <pc:sldChg chg="addSp modSp new">
        <pc:chgData name="CAIO MOYSES DE LIMA" userId="S::cmlima@trf3.jus.br::eb6e0470-b7f0-4d30-8b7e-9a3bdd850ce3" providerId="AD" clId="Web-{96BA6BFB-6CB5-4783-A59E-2AB6B88D4FDA}" dt="2022-08-17T01:01:55.595" v="14" actId="1076"/>
        <pc:sldMkLst>
          <pc:docMk/>
          <pc:sldMk cId="3117884995" sldId="262"/>
        </pc:sldMkLst>
        <pc:picChg chg="add mod">
          <ac:chgData name="CAIO MOYSES DE LIMA" userId="S::cmlima@trf3.jus.br::eb6e0470-b7f0-4d30-8b7e-9a3bdd850ce3" providerId="AD" clId="Web-{96BA6BFB-6CB5-4783-A59E-2AB6B88D4FDA}" dt="2022-08-17T01:01:55.595" v="14" actId="1076"/>
          <ac:picMkLst>
            <pc:docMk/>
            <pc:sldMk cId="3117884995" sldId="262"/>
            <ac:picMk id="2" creationId="{D13BC997-1CD5-2BF8-754C-CD73A55064DC}"/>
          </ac:picMkLst>
        </pc:picChg>
      </pc:sldChg>
      <pc:sldChg chg="addSp modSp new">
        <pc:chgData name="CAIO MOYSES DE LIMA" userId="S::cmlima@trf3.jus.br::eb6e0470-b7f0-4d30-8b7e-9a3bdd850ce3" providerId="AD" clId="Web-{96BA6BFB-6CB5-4783-A59E-2AB6B88D4FDA}" dt="2022-08-17T01:03:32.129" v="25" actId="20577"/>
        <pc:sldMkLst>
          <pc:docMk/>
          <pc:sldMk cId="1462802748" sldId="263"/>
        </pc:sldMkLst>
        <pc:spChg chg="add mod">
          <ac:chgData name="CAIO MOYSES DE LIMA" userId="S::cmlima@trf3.jus.br::eb6e0470-b7f0-4d30-8b7e-9a3bdd850ce3" providerId="AD" clId="Web-{96BA6BFB-6CB5-4783-A59E-2AB6B88D4FDA}" dt="2022-08-17T01:03:32.129" v="25" actId="20577"/>
          <ac:spMkLst>
            <pc:docMk/>
            <pc:sldMk cId="1462802748" sldId="263"/>
            <ac:spMk id="3" creationId="{74EFF703-306D-F9A4-90BD-6B6FBC6790DF}"/>
          </ac:spMkLst>
        </pc:spChg>
        <pc:picChg chg="add mod">
          <ac:chgData name="CAIO MOYSES DE LIMA" userId="S::cmlima@trf3.jus.br::eb6e0470-b7f0-4d30-8b7e-9a3bdd850ce3" providerId="AD" clId="Web-{96BA6BFB-6CB5-4783-A59E-2AB6B88D4FDA}" dt="2022-08-17T01:03:15.347" v="18" actId="14100"/>
          <ac:picMkLst>
            <pc:docMk/>
            <pc:sldMk cId="1462802748" sldId="263"/>
            <ac:picMk id="2" creationId="{2F6D9FD2-A5F0-A9C0-9BAE-E3134433DB63}"/>
          </ac:picMkLst>
        </pc:picChg>
      </pc:sldChg>
      <pc:sldChg chg="addSp modSp new">
        <pc:chgData name="CAIO MOYSES DE LIMA" userId="S::cmlima@trf3.jus.br::eb6e0470-b7f0-4d30-8b7e-9a3bdd850ce3" providerId="AD" clId="Web-{96BA6BFB-6CB5-4783-A59E-2AB6B88D4FDA}" dt="2022-08-17T01:04:52.349" v="34" actId="20577"/>
        <pc:sldMkLst>
          <pc:docMk/>
          <pc:sldMk cId="529669019" sldId="264"/>
        </pc:sldMkLst>
        <pc:spChg chg="add mod">
          <ac:chgData name="CAIO MOYSES DE LIMA" userId="S::cmlima@trf3.jus.br::eb6e0470-b7f0-4d30-8b7e-9a3bdd850ce3" providerId="AD" clId="Web-{96BA6BFB-6CB5-4783-A59E-2AB6B88D4FDA}" dt="2022-08-17T01:04:52.349" v="34" actId="20577"/>
          <ac:spMkLst>
            <pc:docMk/>
            <pc:sldMk cId="529669019" sldId="264"/>
            <ac:spMk id="4" creationId="{7B275258-B111-70C9-E502-180F66384187}"/>
          </ac:spMkLst>
        </pc:spChg>
        <pc:picChg chg="add mod">
          <ac:chgData name="CAIO MOYSES DE LIMA" userId="S::cmlima@trf3.jus.br::eb6e0470-b7f0-4d30-8b7e-9a3bdd850ce3" providerId="AD" clId="Web-{96BA6BFB-6CB5-4783-A59E-2AB6B88D4FDA}" dt="2022-08-17T01:04:39.880" v="29" actId="14100"/>
          <ac:picMkLst>
            <pc:docMk/>
            <pc:sldMk cId="529669019" sldId="264"/>
            <ac:picMk id="2" creationId="{50383682-7350-C56E-6142-54B645990BCB}"/>
          </ac:picMkLst>
        </pc:picChg>
      </pc:sldChg>
      <pc:sldChg chg="addSp modSp new">
        <pc:chgData name="CAIO MOYSES DE LIMA" userId="S::cmlima@trf3.jus.br::eb6e0470-b7f0-4d30-8b7e-9a3bdd850ce3" providerId="AD" clId="Web-{96BA6BFB-6CB5-4783-A59E-2AB6B88D4FDA}" dt="2022-08-17T01:05:54.678" v="40" actId="20577"/>
        <pc:sldMkLst>
          <pc:docMk/>
          <pc:sldMk cId="1618298285" sldId="265"/>
        </pc:sldMkLst>
        <pc:spChg chg="add mod">
          <ac:chgData name="CAIO MOYSES DE LIMA" userId="S::cmlima@trf3.jus.br::eb6e0470-b7f0-4d30-8b7e-9a3bdd850ce3" providerId="AD" clId="Web-{96BA6BFB-6CB5-4783-A59E-2AB6B88D4FDA}" dt="2022-08-17T01:05:54.678" v="40" actId="20577"/>
          <ac:spMkLst>
            <pc:docMk/>
            <pc:sldMk cId="1618298285" sldId="265"/>
            <ac:spMk id="4" creationId="{07916FA1-DC34-7D46-B6D5-AC5FB3A6666A}"/>
          </ac:spMkLst>
        </pc:spChg>
        <pc:picChg chg="add mod">
          <ac:chgData name="CAIO MOYSES DE LIMA" userId="S::cmlima@trf3.jus.br::eb6e0470-b7f0-4d30-8b7e-9a3bdd850ce3" providerId="AD" clId="Web-{96BA6BFB-6CB5-4783-A59E-2AB6B88D4FDA}" dt="2022-08-17T01:05:45.319" v="38" actId="14100"/>
          <ac:picMkLst>
            <pc:docMk/>
            <pc:sldMk cId="1618298285" sldId="265"/>
            <ac:picMk id="2" creationId="{C7D197C2-8DE1-D8EB-F1BE-1F9EAC4EFB43}"/>
          </ac:picMkLst>
        </pc:picChg>
      </pc:sldChg>
      <pc:sldChg chg="addSp modSp new">
        <pc:chgData name="CAIO MOYSES DE LIMA" userId="S::cmlima@trf3.jus.br::eb6e0470-b7f0-4d30-8b7e-9a3bdd850ce3" providerId="AD" clId="Web-{96BA6BFB-6CB5-4783-A59E-2AB6B88D4FDA}" dt="2022-08-17T01:10:32.661" v="47" actId="1076"/>
        <pc:sldMkLst>
          <pc:docMk/>
          <pc:sldMk cId="1457592772" sldId="266"/>
        </pc:sldMkLst>
        <pc:spChg chg="add mod">
          <ac:chgData name="CAIO MOYSES DE LIMA" userId="S::cmlima@trf3.jus.br::eb6e0470-b7f0-4d30-8b7e-9a3bdd850ce3" providerId="AD" clId="Web-{96BA6BFB-6CB5-4783-A59E-2AB6B88D4FDA}" dt="2022-08-17T01:10:32.661" v="47" actId="1076"/>
          <ac:spMkLst>
            <pc:docMk/>
            <pc:sldMk cId="1457592772" sldId="266"/>
            <ac:spMk id="4" creationId="{C6BDC024-84A1-BB91-DDA4-93ADC09AF4F2}"/>
          </ac:spMkLst>
        </pc:spChg>
        <pc:graphicFrameChg chg="add mod">
          <ac:chgData name="CAIO MOYSES DE LIMA" userId="S::cmlima@trf3.jus.br::eb6e0470-b7f0-4d30-8b7e-9a3bdd850ce3" providerId="AD" clId="Web-{96BA6BFB-6CB5-4783-A59E-2AB6B88D4FDA}" dt="2022-08-17T01:10:29.286" v="45" actId="1076"/>
          <ac:graphicFrameMkLst>
            <pc:docMk/>
            <pc:sldMk cId="1457592772" sldId="266"/>
            <ac:graphicFrameMk id="3" creationId="{E687DD02-CF09-150B-2BE6-A4BD55D1AFDC}"/>
          </ac:graphicFrameMkLst>
        </pc:graphicFrameChg>
      </pc:sldChg>
      <pc:sldChg chg="addSp modSp new">
        <pc:chgData name="CAIO MOYSES DE LIMA" userId="S::cmlima@trf3.jus.br::eb6e0470-b7f0-4d30-8b7e-9a3bdd850ce3" providerId="AD" clId="Web-{96BA6BFB-6CB5-4783-A59E-2AB6B88D4FDA}" dt="2022-08-17T01:10:57.662" v="49"/>
        <pc:sldMkLst>
          <pc:docMk/>
          <pc:sldMk cId="2864007183" sldId="267"/>
        </pc:sldMkLst>
        <pc:picChg chg="add mod">
          <ac:chgData name="CAIO MOYSES DE LIMA" userId="S::cmlima@trf3.jus.br::eb6e0470-b7f0-4d30-8b7e-9a3bdd850ce3" providerId="AD" clId="Web-{96BA6BFB-6CB5-4783-A59E-2AB6B88D4FDA}" dt="2022-08-17T01:10:57.662" v="49"/>
          <ac:picMkLst>
            <pc:docMk/>
            <pc:sldMk cId="2864007183" sldId="267"/>
            <ac:picMk id="2" creationId="{19C11ABE-B98C-0147-AE87-35FB5999187A}"/>
          </ac:picMkLst>
        </pc:picChg>
      </pc:sldChg>
      <pc:sldChg chg="addSp modSp new">
        <pc:chgData name="CAIO MOYSES DE LIMA" userId="S::cmlima@trf3.jus.br::eb6e0470-b7f0-4d30-8b7e-9a3bdd850ce3" providerId="AD" clId="Web-{96BA6BFB-6CB5-4783-A59E-2AB6B88D4FDA}" dt="2022-08-17T01:11:11.912" v="51"/>
        <pc:sldMkLst>
          <pc:docMk/>
          <pc:sldMk cId="534155260" sldId="268"/>
        </pc:sldMkLst>
        <pc:picChg chg="add mod">
          <ac:chgData name="CAIO MOYSES DE LIMA" userId="S::cmlima@trf3.jus.br::eb6e0470-b7f0-4d30-8b7e-9a3bdd850ce3" providerId="AD" clId="Web-{96BA6BFB-6CB5-4783-A59E-2AB6B88D4FDA}" dt="2022-08-17T01:11:11.912" v="51"/>
          <ac:picMkLst>
            <pc:docMk/>
            <pc:sldMk cId="534155260" sldId="268"/>
            <ac:picMk id="2" creationId="{F86A52AA-85FE-B5DC-A3DC-341E5626DE93}"/>
          </ac:picMkLst>
        </pc:picChg>
      </pc:sldChg>
      <pc:sldChg chg="addSp modSp new">
        <pc:chgData name="CAIO MOYSES DE LIMA" userId="S::cmlima@trf3.jus.br::eb6e0470-b7f0-4d30-8b7e-9a3bdd850ce3" providerId="AD" clId="Web-{96BA6BFB-6CB5-4783-A59E-2AB6B88D4FDA}" dt="2022-08-17T01:11:40.147" v="54"/>
        <pc:sldMkLst>
          <pc:docMk/>
          <pc:sldMk cId="1089546682" sldId="269"/>
        </pc:sldMkLst>
        <pc:graphicFrameChg chg="add mod modGraphic">
          <ac:chgData name="CAIO MOYSES DE LIMA" userId="S::cmlima@trf3.jus.br::eb6e0470-b7f0-4d30-8b7e-9a3bdd850ce3" providerId="AD" clId="Web-{96BA6BFB-6CB5-4783-A59E-2AB6B88D4FDA}" dt="2022-08-17T01:11:40.147" v="54"/>
          <ac:graphicFrameMkLst>
            <pc:docMk/>
            <pc:sldMk cId="1089546682" sldId="269"/>
            <ac:graphicFrameMk id="3" creationId="{2BFE3685-832E-5BCC-5764-9C6F638EC85D}"/>
          </ac:graphicFrameMkLst>
        </pc:graphicFrameChg>
      </pc:sldChg>
      <pc:sldChg chg="new">
        <pc:chgData name="CAIO MOYSES DE LIMA" userId="S::cmlima@trf3.jus.br::eb6e0470-b7f0-4d30-8b7e-9a3bdd850ce3" providerId="AD" clId="Web-{96BA6BFB-6CB5-4783-A59E-2AB6B88D4FDA}" dt="2022-08-17T01:12:39.804" v="55"/>
        <pc:sldMkLst>
          <pc:docMk/>
          <pc:sldMk cId="4177194082" sldId="27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Taxa</a:t>
            </a:r>
            <a:r>
              <a:rPr lang="pt-BR" baseline="0" dirty="0"/>
              <a:t> Congestionamento – Varas Comuns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Taxa de Congestionamento Líquida 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Planilha1!$A$2:$A$43</c:f>
              <c:strCache>
                <c:ptCount val="42"/>
                <c:pt idx="0">
                  <c:v>Jan/19 </c:v>
                </c:pt>
                <c:pt idx="1">
                  <c:v>Fev/19 </c:v>
                </c:pt>
                <c:pt idx="2">
                  <c:v>Mar/19 </c:v>
                </c:pt>
                <c:pt idx="3">
                  <c:v>Abr/19 </c:v>
                </c:pt>
                <c:pt idx="4">
                  <c:v>Mai/19 </c:v>
                </c:pt>
                <c:pt idx="5">
                  <c:v>Jun/19 </c:v>
                </c:pt>
                <c:pt idx="6">
                  <c:v>Jul/19 </c:v>
                </c:pt>
                <c:pt idx="7">
                  <c:v>Ago/19 </c:v>
                </c:pt>
                <c:pt idx="8">
                  <c:v>Set/19 </c:v>
                </c:pt>
                <c:pt idx="9">
                  <c:v>Out/19 </c:v>
                </c:pt>
                <c:pt idx="10">
                  <c:v>Nov/19 </c:v>
                </c:pt>
                <c:pt idx="11">
                  <c:v>Dez/19 </c:v>
                </c:pt>
                <c:pt idx="12">
                  <c:v>Jan/20 </c:v>
                </c:pt>
                <c:pt idx="13">
                  <c:v>Fev/20 </c:v>
                </c:pt>
                <c:pt idx="14">
                  <c:v>Mar/20 </c:v>
                </c:pt>
                <c:pt idx="15">
                  <c:v>Abr/20 </c:v>
                </c:pt>
                <c:pt idx="16">
                  <c:v>Mai/20 </c:v>
                </c:pt>
                <c:pt idx="17">
                  <c:v>Jun/20 </c:v>
                </c:pt>
                <c:pt idx="18">
                  <c:v>Jul/20 </c:v>
                </c:pt>
                <c:pt idx="19">
                  <c:v>Ago/20 </c:v>
                </c:pt>
                <c:pt idx="20">
                  <c:v>Set/20 </c:v>
                </c:pt>
                <c:pt idx="21">
                  <c:v>Out/20 </c:v>
                </c:pt>
                <c:pt idx="22">
                  <c:v>Nov/20 </c:v>
                </c:pt>
                <c:pt idx="23">
                  <c:v>Dez/20 </c:v>
                </c:pt>
                <c:pt idx="24">
                  <c:v>Jan/21 </c:v>
                </c:pt>
                <c:pt idx="25">
                  <c:v>Fev/21 </c:v>
                </c:pt>
                <c:pt idx="26">
                  <c:v>Mar/21 </c:v>
                </c:pt>
                <c:pt idx="27">
                  <c:v>Abr/21 </c:v>
                </c:pt>
                <c:pt idx="28">
                  <c:v>Mai/21 </c:v>
                </c:pt>
                <c:pt idx="29">
                  <c:v>Jun/21 </c:v>
                </c:pt>
                <c:pt idx="30">
                  <c:v>Jul/21 </c:v>
                </c:pt>
                <c:pt idx="31">
                  <c:v>Ago/21 </c:v>
                </c:pt>
                <c:pt idx="32">
                  <c:v>Set/21 </c:v>
                </c:pt>
                <c:pt idx="33">
                  <c:v>Out/21 </c:v>
                </c:pt>
                <c:pt idx="34">
                  <c:v>Nov/21 </c:v>
                </c:pt>
                <c:pt idx="35">
                  <c:v>Dez/21 </c:v>
                </c:pt>
                <c:pt idx="36">
                  <c:v>Jan/22 </c:v>
                </c:pt>
                <c:pt idx="37">
                  <c:v>Fev/22 </c:v>
                </c:pt>
                <c:pt idx="38">
                  <c:v>Mar/22 </c:v>
                </c:pt>
                <c:pt idx="39">
                  <c:v>Abr/22 </c:v>
                </c:pt>
                <c:pt idx="40">
                  <c:v>Mai/22 </c:v>
                </c:pt>
                <c:pt idx="41">
                  <c:v>Jun/22 </c:v>
                </c:pt>
              </c:strCache>
            </c:strRef>
          </c:cat>
          <c:val>
            <c:numRef>
              <c:f>Planilha1!$B$2:$B$43</c:f>
              <c:numCache>
                <c:formatCode>General</c:formatCode>
                <c:ptCount val="42"/>
                <c:pt idx="0">
                  <c:v>77.56</c:v>
                </c:pt>
                <c:pt idx="1">
                  <c:v>76.959999999999994</c:v>
                </c:pt>
                <c:pt idx="2">
                  <c:v>76.510000000000005</c:v>
                </c:pt>
                <c:pt idx="3">
                  <c:v>76.22</c:v>
                </c:pt>
                <c:pt idx="4">
                  <c:v>75.709999999999994</c:v>
                </c:pt>
                <c:pt idx="5">
                  <c:v>75.5</c:v>
                </c:pt>
                <c:pt idx="6">
                  <c:v>75.099999999999994</c:v>
                </c:pt>
                <c:pt idx="7">
                  <c:v>74.39</c:v>
                </c:pt>
                <c:pt idx="8">
                  <c:v>74.59</c:v>
                </c:pt>
                <c:pt idx="9">
                  <c:v>74.19</c:v>
                </c:pt>
                <c:pt idx="10">
                  <c:v>74.47</c:v>
                </c:pt>
                <c:pt idx="11">
                  <c:v>74.59</c:v>
                </c:pt>
                <c:pt idx="12">
                  <c:v>74.510000000000005</c:v>
                </c:pt>
                <c:pt idx="13">
                  <c:v>74.02</c:v>
                </c:pt>
                <c:pt idx="14">
                  <c:v>74.69</c:v>
                </c:pt>
                <c:pt idx="15">
                  <c:v>76.06</c:v>
                </c:pt>
                <c:pt idx="16">
                  <c:v>77.45</c:v>
                </c:pt>
                <c:pt idx="17">
                  <c:v>79.040000000000006</c:v>
                </c:pt>
                <c:pt idx="18">
                  <c:v>79.19</c:v>
                </c:pt>
                <c:pt idx="19">
                  <c:v>79.37</c:v>
                </c:pt>
                <c:pt idx="20">
                  <c:v>79.47</c:v>
                </c:pt>
                <c:pt idx="21">
                  <c:v>79.28</c:v>
                </c:pt>
                <c:pt idx="22">
                  <c:v>79.53</c:v>
                </c:pt>
                <c:pt idx="23">
                  <c:v>79.84</c:v>
                </c:pt>
                <c:pt idx="24">
                  <c:v>80.7</c:v>
                </c:pt>
                <c:pt idx="25">
                  <c:v>80.900000000000006</c:v>
                </c:pt>
                <c:pt idx="26">
                  <c:v>80.92</c:v>
                </c:pt>
                <c:pt idx="27">
                  <c:v>76.849999999999994</c:v>
                </c:pt>
                <c:pt idx="28">
                  <c:v>74.97</c:v>
                </c:pt>
                <c:pt idx="29">
                  <c:v>73.05</c:v>
                </c:pt>
                <c:pt idx="30">
                  <c:v>71.12</c:v>
                </c:pt>
                <c:pt idx="31">
                  <c:v>70.58</c:v>
                </c:pt>
                <c:pt idx="32">
                  <c:v>70.319999999999993</c:v>
                </c:pt>
                <c:pt idx="33">
                  <c:v>69.66</c:v>
                </c:pt>
                <c:pt idx="34">
                  <c:v>70.47</c:v>
                </c:pt>
                <c:pt idx="35">
                  <c:v>70.72</c:v>
                </c:pt>
                <c:pt idx="36">
                  <c:v>71.25</c:v>
                </c:pt>
                <c:pt idx="37">
                  <c:v>70.34</c:v>
                </c:pt>
                <c:pt idx="38">
                  <c:v>69.84</c:v>
                </c:pt>
                <c:pt idx="39">
                  <c:v>71.08</c:v>
                </c:pt>
                <c:pt idx="40">
                  <c:v>73</c:v>
                </c:pt>
                <c:pt idx="41">
                  <c:v>73.900000000000006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44-44CD-BD3B-2B6ED97DCEF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Taxa de Congestionamento Total 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Planilha1!$A$2:$A$43</c:f>
              <c:strCache>
                <c:ptCount val="42"/>
                <c:pt idx="0">
                  <c:v>Jan/19 </c:v>
                </c:pt>
                <c:pt idx="1">
                  <c:v>Fev/19 </c:v>
                </c:pt>
                <c:pt idx="2">
                  <c:v>Mar/19 </c:v>
                </c:pt>
                <c:pt idx="3">
                  <c:v>Abr/19 </c:v>
                </c:pt>
                <c:pt idx="4">
                  <c:v>Mai/19 </c:v>
                </c:pt>
                <c:pt idx="5">
                  <c:v>Jun/19 </c:v>
                </c:pt>
                <c:pt idx="6">
                  <c:v>Jul/19 </c:v>
                </c:pt>
                <c:pt idx="7">
                  <c:v>Ago/19 </c:v>
                </c:pt>
                <c:pt idx="8">
                  <c:v>Set/19 </c:v>
                </c:pt>
                <c:pt idx="9">
                  <c:v>Out/19 </c:v>
                </c:pt>
                <c:pt idx="10">
                  <c:v>Nov/19 </c:v>
                </c:pt>
                <c:pt idx="11">
                  <c:v>Dez/19 </c:v>
                </c:pt>
                <c:pt idx="12">
                  <c:v>Jan/20 </c:v>
                </c:pt>
                <c:pt idx="13">
                  <c:v>Fev/20 </c:v>
                </c:pt>
                <c:pt idx="14">
                  <c:v>Mar/20 </c:v>
                </c:pt>
                <c:pt idx="15">
                  <c:v>Abr/20 </c:v>
                </c:pt>
                <c:pt idx="16">
                  <c:v>Mai/20 </c:v>
                </c:pt>
                <c:pt idx="17">
                  <c:v>Jun/20 </c:v>
                </c:pt>
                <c:pt idx="18">
                  <c:v>Jul/20 </c:v>
                </c:pt>
                <c:pt idx="19">
                  <c:v>Ago/20 </c:v>
                </c:pt>
                <c:pt idx="20">
                  <c:v>Set/20 </c:v>
                </c:pt>
                <c:pt idx="21">
                  <c:v>Out/20 </c:v>
                </c:pt>
                <c:pt idx="22">
                  <c:v>Nov/20 </c:v>
                </c:pt>
                <c:pt idx="23">
                  <c:v>Dez/20 </c:v>
                </c:pt>
                <c:pt idx="24">
                  <c:v>Jan/21 </c:v>
                </c:pt>
                <c:pt idx="25">
                  <c:v>Fev/21 </c:v>
                </c:pt>
                <c:pt idx="26">
                  <c:v>Mar/21 </c:v>
                </c:pt>
                <c:pt idx="27">
                  <c:v>Abr/21 </c:v>
                </c:pt>
                <c:pt idx="28">
                  <c:v>Mai/21 </c:v>
                </c:pt>
                <c:pt idx="29">
                  <c:v>Jun/21 </c:v>
                </c:pt>
                <c:pt idx="30">
                  <c:v>Jul/21 </c:v>
                </c:pt>
                <c:pt idx="31">
                  <c:v>Ago/21 </c:v>
                </c:pt>
                <c:pt idx="32">
                  <c:v>Set/21 </c:v>
                </c:pt>
                <c:pt idx="33">
                  <c:v>Out/21 </c:v>
                </c:pt>
                <c:pt idx="34">
                  <c:v>Nov/21 </c:v>
                </c:pt>
                <c:pt idx="35">
                  <c:v>Dez/21 </c:v>
                </c:pt>
                <c:pt idx="36">
                  <c:v>Jan/22 </c:v>
                </c:pt>
                <c:pt idx="37">
                  <c:v>Fev/22 </c:v>
                </c:pt>
                <c:pt idx="38">
                  <c:v>Mar/22 </c:v>
                </c:pt>
                <c:pt idx="39">
                  <c:v>Abr/22 </c:v>
                </c:pt>
                <c:pt idx="40">
                  <c:v>Mai/22 </c:v>
                </c:pt>
                <c:pt idx="41">
                  <c:v>Jun/22 </c:v>
                </c:pt>
              </c:strCache>
            </c:strRef>
          </c:cat>
          <c:val>
            <c:numRef>
              <c:f>Planilha1!$C$2:$C$43</c:f>
              <c:numCache>
                <c:formatCode>General</c:formatCode>
                <c:ptCount val="42"/>
                <c:pt idx="0">
                  <c:v>89.11</c:v>
                </c:pt>
                <c:pt idx="1">
                  <c:v>88.82</c:v>
                </c:pt>
                <c:pt idx="2">
                  <c:v>88.59</c:v>
                </c:pt>
                <c:pt idx="3">
                  <c:v>88.5</c:v>
                </c:pt>
                <c:pt idx="4">
                  <c:v>88.3</c:v>
                </c:pt>
                <c:pt idx="5">
                  <c:v>88.25</c:v>
                </c:pt>
                <c:pt idx="6">
                  <c:v>88.05</c:v>
                </c:pt>
                <c:pt idx="7">
                  <c:v>87.78</c:v>
                </c:pt>
                <c:pt idx="8">
                  <c:v>87.96</c:v>
                </c:pt>
                <c:pt idx="9">
                  <c:v>87.81</c:v>
                </c:pt>
                <c:pt idx="10">
                  <c:v>87.93</c:v>
                </c:pt>
                <c:pt idx="11">
                  <c:v>88.02</c:v>
                </c:pt>
                <c:pt idx="12">
                  <c:v>87.97</c:v>
                </c:pt>
                <c:pt idx="13">
                  <c:v>87.82</c:v>
                </c:pt>
                <c:pt idx="14">
                  <c:v>88.1</c:v>
                </c:pt>
                <c:pt idx="15">
                  <c:v>88.86</c:v>
                </c:pt>
                <c:pt idx="16">
                  <c:v>89.6</c:v>
                </c:pt>
                <c:pt idx="17">
                  <c:v>90.5</c:v>
                </c:pt>
                <c:pt idx="18">
                  <c:v>90.65</c:v>
                </c:pt>
                <c:pt idx="19">
                  <c:v>90.78</c:v>
                </c:pt>
                <c:pt idx="20">
                  <c:v>90.87</c:v>
                </c:pt>
                <c:pt idx="21">
                  <c:v>90.77</c:v>
                </c:pt>
                <c:pt idx="22">
                  <c:v>90.93</c:v>
                </c:pt>
                <c:pt idx="23">
                  <c:v>91.06</c:v>
                </c:pt>
                <c:pt idx="24">
                  <c:v>91.45</c:v>
                </c:pt>
                <c:pt idx="25">
                  <c:v>91.55</c:v>
                </c:pt>
                <c:pt idx="26">
                  <c:v>91.59</c:v>
                </c:pt>
                <c:pt idx="27">
                  <c:v>89.84</c:v>
                </c:pt>
                <c:pt idx="28">
                  <c:v>88.89</c:v>
                </c:pt>
                <c:pt idx="29">
                  <c:v>87.81</c:v>
                </c:pt>
                <c:pt idx="30">
                  <c:v>86.77</c:v>
                </c:pt>
                <c:pt idx="31">
                  <c:v>86.55</c:v>
                </c:pt>
                <c:pt idx="32">
                  <c:v>86.52</c:v>
                </c:pt>
                <c:pt idx="33">
                  <c:v>86.5</c:v>
                </c:pt>
                <c:pt idx="34">
                  <c:v>86.7</c:v>
                </c:pt>
                <c:pt idx="35">
                  <c:v>86.85</c:v>
                </c:pt>
                <c:pt idx="36">
                  <c:v>87.06</c:v>
                </c:pt>
                <c:pt idx="37">
                  <c:v>86.57</c:v>
                </c:pt>
                <c:pt idx="38">
                  <c:v>86.43</c:v>
                </c:pt>
                <c:pt idx="39">
                  <c:v>86.99</c:v>
                </c:pt>
                <c:pt idx="40">
                  <c:v>88.06</c:v>
                </c:pt>
                <c:pt idx="41">
                  <c:v>88.35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44-44CD-BD3B-2B6ED97DC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989920"/>
        <c:axId val="347989592"/>
      </c:lineChart>
      <c:catAx>
        <c:axId val="34798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7989592"/>
        <c:crosses val="autoZero"/>
        <c:auto val="1"/>
        <c:lblAlgn val="ctr"/>
        <c:lblOffset val="100"/>
        <c:noMultiLvlLbl val="0"/>
      </c:catAx>
      <c:valAx>
        <c:axId val="347989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798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0" i="0" baseline="0" dirty="0">
                <a:effectLst/>
              </a:rPr>
              <a:t>Taxa Congestionamento – JEFs</a:t>
            </a:r>
            <a:endParaRPr lang="pt-B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Taxa de Congestionamento Líquida 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Planilha1!$A$2:$A$43</c:f>
              <c:strCache>
                <c:ptCount val="42"/>
                <c:pt idx="0">
                  <c:v>Jan/19 </c:v>
                </c:pt>
                <c:pt idx="1">
                  <c:v>Fev/19 </c:v>
                </c:pt>
                <c:pt idx="2">
                  <c:v>Mar/19 </c:v>
                </c:pt>
                <c:pt idx="3">
                  <c:v>Abr/19 </c:v>
                </c:pt>
                <c:pt idx="4">
                  <c:v>Mai/19 </c:v>
                </c:pt>
                <c:pt idx="5">
                  <c:v>Jun/19 </c:v>
                </c:pt>
                <c:pt idx="6">
                  <c:v>Jul/19 </c:v>
                </c:pt>
                <c:pt idx="7">
                  <c:v>Ago/19 </c:v>
                </c:pt>
                <c:pt idx="8">
                  <c:v>Set/19 </c:v>
                </c:pt>
                <c:pt idx="9">
                  <c:v>Out/19 </c:v>
                </c:pt>
                <c:pt idx="10">
                  <c:v>Nov/19 </c:v>
                </c:pt>
                <c:pt idx="11">
                  <c:v>Dez/19 </c:v>
                </c:pt>
                <c:pt idx="12">
                  <c:v>Jan/20 </c:v>
                </c:pt>
                <c:pt idx="13">
                  <c:v>Fev/20 </c:v>
                </c:pt>
                <c:pt idx="14">
                  <c:v>Mar/20 </c:v>
                </c:pt>
                <c:pt idx="15">
                  <c:v>Abr/20 </c:v>
                </c:pt>
                <c:pt idx="16">
                  <c:v>Mai/20 </c:v>
                </c:pt>
                <c:pt idx="17">
                  <c:v>Jun/20 </c:v>
                </c:pt>
                <c:pt idx="18">
                  <c:v>Jul/20 </c:v>
                </c:pt>
                <c:pt idx="19">
                  <c:v>Ago/20 </c:v>
                </c:pt>
                <c:pt idx="20">
                  <c:v>Set/20 </c:v>
                </c:pt>
                <c:pt idx="21">
                  <c:v>Out/20 </c:v>
                </c:pt>
                <c:pt idx="22">
                  <c:v>Nov/20 </c:v>
                </c:pt>
                <c:pt idx="23">
                  <c:v>Dez/20 </c:v>
                </c:pt>
                <c:pt idx="24">
                  <c:v>Jan/21 </c:v>
                </c:pt>
                <c:pt idx="25">
                  <c:v>Fev/21 </c:v>
                </c:pt>
                <c:pt idx="26">
                  <c:v>Mar/21 </c:v>
                </c:pt>
                <c:pt idx="27">
                  <c:v>Abr/21 </c:v>
                </c:pt>
                <c:pt idx="28">
                  <c:v>Mai/21 </c:v>
                </c:pt>
                <c:pt idx="29">
                  <c:v>Jun/21 </c:v>
                </c:pt>
                <c:pt idx="30">
                  <c:v>Jul/21 </c:v>
                </c:pt>
                <c:pt idx="31">
                  <c:v>Ago/21 </c:v>
                </c:pt>
                <c:pt idx="32">
                  <c:v>Set/21 </c:v>
                </c:pt>
                <c:pt idx="33">
                  <c:v>Out/21 </c:v>
                </c:pt>
                <c:pt idx="34">
                  <c:v>Nov/21 </c:v>
                </c:pt>
                <c:pt idx="35">
                  <c:v>Dez/21 </c:v>
                </c:pt>
                <c:pt idx="36">
                  <c:v>Jan/22 </c:v>
                </c:pt>
                <c:pt idx="37">
                  <c:v>Fev/22 </c:v>
                </c:pt>
                <c:pt idx="38">
                  <c:v>Mar/22 </c:v>
                </c:pt>
                <c:pt idx="39">
                  <c:v>Abr/22 </c:v>
                </c:pt>
                <c:pt idx="40">
                  <c:v>Mai/22 </c:v>
                </c:pt>
                <c:pt idx="41">
                  <c:v>Jun/22 </c:v>
                </c:pt>
              </c:strCache>
            </c:strRef>
          </c:cat>
          <c:val>
            <c:numRef>
              <c:f>Planilha1!$B$2:$B$43</c:f>
              <c:numCache>
                <c:formatCode>General</c:formatCode>
                <c:ptCount val="42"/>
                <c:pt idx="0">
                  <c:v>42.76</c:v>
                </c:pt>
                <c:pt idx="1">
                  <c:v>41.09</c:v>
                </c:pt>
                <c:pt idx="2">
                  <c:v>40.69</c:v>
                </c:pt>
                <c:pt idx="3">
                  <c:v>39.81</c:v>
                </c:pt>
                <c:pt idx="4">
                  <c:v>38.85</c:v>
                </c:pt>
                <c:pt idx="5">
                  <c:v>39</c:v>
                </c:pt>
                <c:pt idx="6">
                  <c:v>39.770000000000003</c:v>
                </c:pt>
                <c:pt idx="7">
                  <c:v>39.42</c:v>
                </c:pt>
                <c:pt idx="8">
                  <c:v>40.11</c:v>
                </c:pt>
                <c:pt idx="9">
                  <c:v>41.53</c:v>
                </c:pt>
                <c:pt idx="10">
                  <c:v>46.34</c:v>
                </c:pt>
                <c:pt idx="11">
                  <c:v>54.26</c:v>
                </c:pt>
                <c:pt idx="12">
                  <c:v>48.76</c:v>
                </c:pt>
                <c:pt idx="13">
                  <c:v>48.3</c:v>
                </c:pt>
                <c:pt idx="14">
                  <c:v>50.21</c:v>
                </c:pt>
                <c:pt idx="15">
                  <c:v>52.97</c:v>
                </c:pt>
                <c:pt idx="16">
                  <c:v>53.19</c:v>
                </c:pt>
                <c:pt idx="17">
                  <c:v>53.96</c:v>
                </c:pt>
                <c:pt idx="18">
                  <c:v>55.6</c:v>
                </c:pt>
                <c:pt idx="19">
                  <c:v>57.19</c:v>
                </c:pt>
                <c:pt idx="20">
                  <c:v>58.02</c:v>
                </c:pt>
                <c:pt idx="21">
                  <c:v>58.62</c:v>
                </c:pt>
                <c:pt idx="22">
                  <c:v>59.33</c:v>
                </c:pt>
                <c:pt idx="23">
                  <c:v>66.39</c:v>
                </c:pt>
                <c:pt idx="24">
                  <c:v>66.540000000000006</c:v>
                </c:pt>
                <c:pt idx="25">
                  <c:v>64.61</c:v>
                </c:pt>
                <c:pt idx="26">
                  <c:v>63.52</c:v>
                </c:pt>
                <c:pt idx="27">
                  <c:v>62.97</c:v>
                </c:pt>
                <c:pt idx="28">
                  <c:v>62.97</c:v>
                </c:pt>
                <c:pt idx="29">
                  <c:v>63.16</c:v>
                </c:pt>
                <c:pt idx="30">
                  <c:v>63.12</c:v>
                </c:pt>
                <c:pt idx="31">
                  <c:v>62.78</c:v>
                </c:pt>
                <c:pt idx="32">
                  <c:v>62.85</c:v>
                </c:pt>
                <c:pt idx="33">
                  <c:v>63.86</c:v>
                </c:pt>
                <c:pt idx="34">
                  <c:v>63.93</c:v>
                </c:pt>
                <c:pt idx="35">
                  <c:v>64.459999999999994</c:v>
                </c:pt>
                <c:pt idx="36">
                  <c:v>65.11</c:v>
                </c:pt>
                <c:pt idx="37">
                  <c:v>64.400000000000006</c:v>
                </c:pt>
                <c:pt idx="38">
                  <c:v>65.5</c:v>
                </c:pt>
                <c:pt idx="39">
                  <c:v>67.92</c:v>
                </c:pt>
                <c:pt idx="40">
                  <c:v>68.150000000000006</c:v>
                </c:pt>
                <c:pt idx="41">
                  <c:v>69.47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4B-4E84-B52D-1D26C07E806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Taxa de Congestionamento Total 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Planilha1!$A$2:$A$43</c:f>
              <c:strCache>
                <c:ptCount val="42"/>
                <c:pt idx="0">
                  <c:v>Jan/19 </c:v>
                </c:pt>
                <c:pt idx="1">
                  <c:v>Fev/19 </c:v>
                </c:pt>
                <c:pt idx="2">
                  <c:v>Mar/19 </c:v>
                </c:pt>
                <c:pt idx="3">
                  <c:v>Abr/19 </c:v>
                </c:pt>
                <c:pt idx="4">
                  <c:v>Mai/19 </c:v>
                </c:pt>
                <c:pt idx="5">
                  <c:v>Jun/19 </c:v>
                </c:pt>
                <c:pt idx="6">
                  <c:v>Jul/19 </c:v>
                </c:pt>
                <c:pt idx="7">
                  <c:v>Ago/19 </c:v>
                </c:pt>
                <c:pt idx="8">
                  <c:v>Set/19 </c:v>
                </c:pt>
                <c:pt idx="9">
                  <c:v>Out/19 </c:v>
                </c:pt>
                <c:pt idx="10">
                  <c:v>Nov/19 </c:v>
                </c:pt>
                <c:pt idx="11">
                  <c:v>Dez/19 </c:v>
                </c:pt>
                <c:pt idx="12">
                  <c:v>Jan/20 </c:v>
                </c:pt>
                <c:pt idx="13">
                  <c:v>Fev/20 </c:v>
                </c:pt>
                <c:pt idx="14">
                  <c:v>Mar/20 </c:v>
                </c:pt>
                <c:pt idx="15">
                  <c:v>Abr/20 </c:v>
                </c:pt>
                <c:pt idx="16">
                  <c:v>Mai/20 </c:v>
                </c:pt>
                <c:pt idx="17">
                  <c:v>Jun/20 </c:v>
                </c:pt>
                <c:pt idx="18">
                  <c:v>Jul/20 </c:v>
                </c:pt>
                <c:pt idx="19">
                  <c:v>Ago/20 </c:v>
                </c:pt>
                <c:pt idx="20">
                  <c:v>Set/20 </c:v>
                </c:pt>
                <c:pt idx="21">
                  <c:v>Out/20 </c:v>
                </c:pt>
                <c:pt idx="22">
                  <c:v>Nov/20 </c:v>
                </c:pt>
                <c:pt idx="23">
                  <c:v>Dez/20 </c:v>
                </c:pt>
                <c:pt idx="24">
                  <c:v>Jan/21 </c:v>
                </c:pt>
                <c:pt idx="25">
                  <c:v>Fev/21 </c:v>
                </c:pt>
                <c:pt idx="26">
                  <c:v>Mar/21 </c:v>
                </c:pt>
                <c:pt idx="27">
                  <c:v>Abr/21 </c:v>
                </c:pt>
                <c:pt idx="28">
                  <c:v>Mai/21 </c:v>
                </c:pt>
                <c:pt idx="29">
                  <c:v>Jun/21 </c:v>
                </c:pt>
                <c:pt idx="30">
                  <c:v>Jul/21 </c:v>
                </c:pt>
                <c:pt idx="31">
                  <c:v>Ago/21 </c:v>
                </c:pt>
                <c:pt idx="32">
                  <c:v>Set/21 </c:v>
                </c:pt>
                <c:pt idx="33">
                  <c:v>Out/21 </c:v>
                </c:pt>
                <c:pt idx="34">
                  <c:v>Nov/21 </c:v>
                </c:pt>
                <c:pt idx="35">
                  <c:v>Dez/21 </c:v>
                </c:pt>
                <c:pt idx="36">
                  <c:v>Jan/22 </c:v>
                </c:pt>
                <c:pt idx="37">
                  <c:v>Fev/22 </c:v>
                </c:pt>
                <c:pt idx="38">
                  <c:v>Mar/22 </c:v>
                </c:pt>
                <c:pt idx="39">
                  <c:v>Abr/22 </c:v>
                </c:pt>
                <c:pt idx="40">
                  <c:v>Mai/22 </c:v>
                </c:pt>
                <c:pt idx="41">
                  <c:v>Jun/22 </c:v>
                </c:pt>
              </c:strCache>
            </c:strRef>
          </c:cat>
          <c:val>
            <c:numRef>
              <c:f>Planilha1!$C$2:$C$43</c:f>
              <c:numCache>
                <c:formatCode>General</c:formatCode>
                <c:ptCount val="42"/>
                <c:pt idx="0">
                  <c:v>45</c:v>
                </c:pt>
                <c:pt idx="1">
                  <c:v>43.01</c:v>
                </c:pt>
                <c:pt idx="2">
                  <c:v>42.5</c:v>
                </c:pt>
                <c:pt idx="3">
                  <c:v>41.62</c:v>
                </c:pt>
                <c:pt idx="4">
                  <c:v>40.56</c:v>
                </c:pt>
                <c:pt idx="5">
                  <c:v>40.69</c:v>
                </c:pt>
                <c:pt idx="6">
                  <c:v>41.55</c:v>
                </c:pt>
                <c:pt idx="7">
                  <c:v>41.3</c:v>
                </c:pt>
                <c:pt idx="8">
                  <c:v>42.04</c:v>
                </c:pt>
                <c:pt idx="9">
                  <c:v>43.52</c:v>
                </c:pt>
                <c:pt idx="10">
                  <c:v>48.44</c:v>
                </c:pt>
                <c:pt idx="11">
                  <c:v>56.41</c:v>
                </c:pt>
                <c:pt idx="12">
                  <c:v>52.23</c:v>
                </c:pt>
                <c:pt idx="13">
                  <c:v>52.42</c:v>
                </c:pt>
                <c:pt idx="14">
                  <c:v>54.73</c:v>
                </c:pt>
                <c:pt idx="15">
                  <c:v>57.41</c:v>
                </c:pt>
                <c:pt idx="16">
                  <c:v>57.88</c:v>
                </c:pt>
                <c:pt idx="17">
                  <c:v>59.05</c:v>
                </c:pt>
                <c:pt idx="18">
                  <c:v>60.64</c:v>
                </c:pt>
                <c:pt idx="19">
                  <c:v>62.23</c:v>
                </c:pt>
                <c:pt idx="20">
                  <c:v>63.07</c:v>
                </c:pt>
                <c:pt idx="21">
                  <c:v>63.7</c:v>
                </c:pt>
                <c:pt idx="22">
                  <c:v>64.37</c:v>
                </c:pt>
                <c:pt idx="23">
                  <c:v>70.040000000000006</c:v>
                </c:pt>
                <c:pt idx="24">
                  <c:v>71.13</c:v>
                </c:pt>
                <c:pt idx="25">
                  <c:v>69.47</c:v>
                </c:pt>
                <c:pt idx="26">
                  <c:v>68.47</c:v>
                </c:pt>
                <c:pt idx="27">
                  <c:v>68.05</c:v>
                </c:pt>
                <c:pt idx="28">
                  <c:v>67.900000000000006</c:v>
                </c:pt>
                <c:pt idx="29">
                  <c:v>68.930000000000007</c:v>
                </c:pt>
                <c:pt idx="30">
                  <c:v>69.86</c:v>
                </c:pt>
                <c:pt idx="31">
                  <c:v>70.61</c:v>
                </c:pt>
                <c:pt idx="32">
                  <c:v>71.64</c:v>
                </c:pt>
                <c:pt idx="33">
                  <c:v>72.930000000000007</c:v>
                </c:pt>
                <c:pt idx="34">
                  <c:v>73.42</c:v>
                </c:pt>
                <c:pt idx="35">
                  <c:v>74.28</c:v>
                </c:pt>
                <c:pt idx="36">
                  <c:v>75.040000000000006</c:v>
                </c:pt>
                <c:pt idx="37">
                  <c:v>74.959999999999994</c:v>
                </c:pt>
                <c:pt idx="38">
                  <c:v>76.02</c:v>
                </c:pt>
                <c:pt idx="39">
                  <c:v>77.91</c:v>
                </c:pt>
                <c:pt idx="40">
                  <c:v>78.709999999999994</c:v>
                </c:pt>
                <c:pt idx="41">
                  <c:v>79.88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4B-4E84-B52D-1D26C07E8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606936"/>
        <c:axId val="352607264"/>
      </c:lineChart>
      <c:catAx>
        <c:axId val="35260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2607264"/>
        <c:crosses val="autoZero"/>
        <c:auto val="1"/>
        <c:lblAlgn val="ctr"/>
        <c:lblOffset val="100"/>
        <c:noMultiLvlLbl val="0"/>
      </c:catAx>
      <c:valAx>
        <c:axId val="35260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2606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Mapa&#10;&#10;Descrição gerada automaticamente">
            <a:extLst>
              <a:ext uri="{FF2B5EF4-FFF2-40B4-BE49-F238E27FC236}">
                <a16:creationId xmlns:a16="http://schemas.microsoft.com/office/drawing/2014/main" id="{2357CB87-3659-7360-A636-C9DD7EE75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52" r="11462" b="-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840C425-CB5B-1BB9-4B24-ADE5C5746FCC}"/>
              </a:ext>
            </a:extLst>
          </p:cNvPr>
          <p:cNvSpPr/>
          <p:nvPr/>
        </p:nvSpPr>
        <p:spPr>
          <a:xfrm>
            <a:off x="7204262" y="4522422"/>
            <a:ext cx="4449856" cy="16904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Retrato</a:t>
            </a:r>
            <a:r>
              <a:rPr lang="en-US" sz="4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dos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JEFs da 3ª </a:t>
            </a:r>
            <a:r>
              <a:rPr lang="en-US" sz="480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Região</a:t>
            </a:r>
            <a:endParaRPr lang="en-US" sz="4800" b="1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2738280A-38F8-329D-4D7D-7CD5BEE78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64" r="21650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547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129CCD6-A739-96D4-769F-01C400446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513245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374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Logotipo&#10;&#10;Descrição gerada automaticamente com confiança baixa">
            <a:extLst>
              <a:ext uri="{FF2B5EF4-FFF2-40B4-BE49-F238E27FC236}">
                <a16:creationId xmlns:a16="http://schemas.microsoft.com/office/drawing/2014/main" id="{1248BF06-19CA-4F18-7E4E-BE196982C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861" y="457200"/>
            <a:ext cx="450227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8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F4C5C0-22C9-1C77-E9EC-A6FC45C0A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6421035" y="1478512"/>
            <a:ext cx="5129784" cy="3900976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A25481-ADB1-51A4-3C81-9B6254E8D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641180" y="1478512"/>
            <a:ext cx="5129784" cy="390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1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FC6733-BC4A-A399-E161-CF507DEEB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029" y="457200"/>
            <a:ext cx="411594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4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6C0AAF-1AD4-E606-38B6-9F6D3A2FF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065" y="457200"/>
            <a:ext cx="729387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9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1DF4B3C-414F-CF07-7BD1-50956F799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453136"/>
              </p:ext>
            </p:extLst>
          </p:nvPr>
        </p:nvGraphicFramePr>
        <p:xfrm>
          <a:off x="636071" y="457200"/>
          <a:ext cx="10919860" cy="5943616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</a:tblPr>
              <a:tblGrid>
                <a:gridCol w="3109176">
                  <a:extLst>
                    <a:ext uri="{9D8B030D-6E8A-4147-A177-3AD203B41FA5}">
                      <a16:colId xmlns:a16="http://schemas.microsoft.com/office/drawing/2014/main" val="957028584"/>
                    </a:ext>
                  </a:extLst>
                </a:gridCol>
                <a:gridCol w="1460704">
                  <a:extLst>
                    <a:ext uri="{9D8B030D-6E8A-4147-A177-3AD203B41FA5}">
                      <a16:colId xmlns:a16="http://schemas.microsoft.com/office/drawing/2014/main" val="3830266114"/>
                    </a:ext>
                  </a:extLst>
                </a:gridCol>
                <a:gridCol w="2299071">
                  <a:extLst>
                    <a:ext uri="{9D8B030D-6E8A-4147-A177-3AD203B41FA5}">
                      <a16:colId xmlns:a16="http://schemas.microsoft.com/office/drawing/2014/main" val="1363525595"/>
                    </a:ext>
                  </a:extLst>
                </a:gridCol>
                <a:gridCol w="2105767">
                  <a:extLst>
                    <a:ext uri="{9D8B030D-6E8A-4147-A177-3AD203B41FA5}">
                      <a16:colId xmlns:a16="http://schemas.microsoft.com/office/drawing/2014/main" val="2370119521"/>
                    </a:ext>
                  </a:extLst>
                </a:gridCol>
                <a:gridCol w="1945142">
                  <a:extLst>
                    <a:ext uri="{9D8B030D-6E8A-4147-A177-3AD203B41FA5}">
                      <a16:colId xmlns:a16="http://schemas.microsoft.com/office/drawing/2014/main" val="3546540725"/>
                    </a:ext>
                  </a:extLst>
                </a:gridCol>
              </a:tblGrid>
              <a:tr h="467376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Competências </a:t>
                      </a:r>
                    </a:p>
                  </a:txBody>
                  <a:tcPr marL="85979" marR="27689" marT="66138" marB="66138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Qtde</a:t>
                      </a:r>
                      <a:r>
                        <a:rPr lang="pt-BR" sz="1000" b="0" i="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Unidades </a:t>
                      </a:r>
                    </a:p>
                  </a:txBody>
                  <a:tcPr marL="85979" marR="27689" marT="66138" marB="6613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Processos Distribuídos e Redistribuídos </a:t>
                      </a:r>
                    </a:p>
                  </a:txBody>
                  <a:tcPr marL="85979" marR="27689" marT="66138" marB="6613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Servidores </a:t>
                      </a:r>
                    </a:p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(Força de Trabalho) </a:t>
                      </a:r>
                    </a:p>
                  </a:txBody>
                  <a:tcPr marL="85979" marR="27689" marT="66138" marB="6613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 de Processos/ Servidor </a:t>
                      </a:r>
                    </a:p>
                  </a:txBody>
                  <a:tcPr marL="85979" marR="27689" marT="66138" marB="6613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27485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Cível </a:t>
                      </a:r>
                    </a:p>
                  </a:txBody>
                  <a:tcPr marL="85979" marR="27689" marT="66138" marB="6613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28182 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149,9 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57959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Cível e Direito da Saúde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3788 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180,4 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84503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Criminal </a:t>
                      </a:r>
                    </a:p>
                  </a:txBody>
                  <a:tcPr marL="85979" marR="27689" marT="66138" marB="6613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8150 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80,7 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53624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Criminal e Lavagem de dinheiro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1674 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69,8 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335029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Execução Fiscal </a:t>
                      </a:r>
                    </a:p>
                  </a:txBody>
                  <a:tcPr marL="85979" marR="27689" marT="66138" marB="6613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47513 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174,0 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03152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242613 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468,4 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248542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Lavagem de dinheiro </a:t>
                      </a:r>
                    </a:p>
                  </a:txBody>
                  <a:tcPr marL="85979" marR="27689" marT="66138" marB="6613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1542 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45,4 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370928"/>
                  </a:ext>
                </a:extLst>
              </a:tr>
              <a:tr h="467376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Lavagem de dinheiro e demais matérias, exceto Ex. Fiscal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1211 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100,9 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803568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Mista </a:t>
                      </a:r>
                    </a:p>
                  </a:txBody>
                  <a:tcPr marL="85979" marR="27689" marT="66138" marB="6613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69469 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145,3 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87772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Mista, exceto Ex. Fiscal e Criminal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11983 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164,2 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947128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Mista, exceto </a:t>
                      </a:r>
                      <a:r>
                        <a:rPr lang="pt-BR" sz="1000" b="0" i="0" cap="none" spc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</a:t>
                      </a:r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Fiscal </a:t>
                      </a:r>
                    </a:p>
                  </a:txBody>
                  <a:tcPr marL="85979" marR="27689" marT="66138" marB="6613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23420 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122,6 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732904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Mista, exceto Previdenciário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2657 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241,5 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250363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Mista, incluindo JEF </a:t>
                      </a:r>
                    </a:p>
                  </a:txBody>
                  <a:tcPr marL="85979" marR="27689" marT="66138" marB="6613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47260 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246,1 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799396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Previdenciária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16618 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152,5 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956584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Previdenciária, incluindo JEF </a:t>
                      </a:r>
                    </a:p>
                  </a:txBody>
                  <a:tcPr marL="85979" marR="27689" marT="66138" marB="6613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5469 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390,6 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62663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Turma Recursal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70692 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527,6 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35640"/>
                  </a:ext>
                </a:extLst>
              </a:tr>
              <a:tr h="31305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SJSP </a:t>
                      </a:r>
                    </a:p>
                  </a:txBody>
                  <a:tcPr marL="85979" marR="27689" marT="66138" marB="6613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582241 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2373 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245,4 </a:t>
                      </a:r>
                    </a:p>
                  </a:txBody>
                  <a:tcPr marL="85979" marR="27689" marT="66138" marB="6613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55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73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Gráfico&#10;&#10;Descrição gerada automaticamente">
            <a:extLst>
              <a:ext uri="{FF2B5EF4-FFF2-40B4-BE49-F238E27FC236}">
                <a16:creationId xmlns:a16="http://schemas.microsoft.com/office/drawing/2014/main" id="{19C11ABE-B98C-0147-AE87-35FB59991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4" y="457200"/>
            <a:ext cx="99059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0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Gráfico, Gráfico de barras, Histograma&#10;&#10;Descrição gerada automaticamente">
            <a:extLst>
              <a:ext uri="{FF2B5EF4-FFF2-40B4-BE49-F238E27FC236}">
                <a16:creationId xmlns:a16="http://schemas.microsoft.com/office/drawing/2014/main" id="{D13BC997-1CD5-2BF8-754C-CD73A5506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7578"/>
            <a:ext cx="11277600" cy="448284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FACB294-2E12-70F6-9406-25984E47D2A0}"/>
              </a:ext>
            </a:extLst>
          </p:cNvPr>
          <p:cNvSpPr txBox="1"/>
          <p:nvPr/>
        </p:nvSpPr>
        <p:spPr>
          <a:xfrm>
            <a:off x="457200" y="171456"/>
            <a:ext cx="293217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4800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</a:rPr>
              <a:t>Geral</a:t>
            </a:r>
            <a:endParaRPr lang="pt-BR" sz="4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8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Gráfico, Gráfico de barras, Histograma&#10;&#10;Descrição gerada automaticamente">
            <a:extLst>
              <a:ext uri="{FF2B5EF4-FFF2-40B4-BE49-F238E27FC236}">
                <a16:creationId xmlns:a16="http://schemas.microsoft.com/office/drawing/2014/main" id="{2F6D9FD2-A5F0-A9C0-9BAE-E3134433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3480"/>
            <a:ext cx="11277600" cy="451104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C7AED9-764A-802F-B9B6-C98101E41CE3}"/>
              </a:ext>
            </a:extLst>
          </p:cNvPr>
          <p:cNvSpPr txBox="1"/>
          <p:nvPr/>
        </p:nvSpPr>
        <p:spPr>
          <a:xfrm>
            <a:off x="457200" y="171456"/>
            <a:ext cx="293217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4800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</a:rPr>
              <a:t>Piracicaba</a:t>
            </a:r>
            <a:endParaRPr lang="pt-BR" sz="4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0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Gráfico, Gráfico de barras, Histograma&#10;&#10;Descrição gerada automaticamente">
            <a:extLst>
              <a:ext uri="{FF2B5EF4-FFF2-40B4-BE49-F238E27FC236}">
                <a16:creationId xmlns:a16="http://schemas.microsoft.com/office/drawing/2014/main" id="{50383682-7350-C56E-6142-54B645990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5771"/>
            <a:ext cx="11277600" cy="44264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6013D5F-2B59-24DA-70C2-E9DC32C36D49}"/>
              </a:ext>
            </a:extLst>
          </p:cNvPr>
          <p:cNvSpPr txBox="1"/>
          <p:nvPr/>
        </p:nvSpPr>
        <p:spPr>
          <a:xfrm>
            <a:off x="457200" y="171456"/>
            <a:ext cx="293217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4800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</a:rPr>
              <a:t>Osasco</a:t>
            </a:r>
            <a:endParaRPr lang="pt-BR" sz="4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6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Gráfico, Gráfico de barras, Histograma&#10;&#10;Descrição gerada automaticamente">
            <a:extLst>
              <a:ext uri="{FF2B5EF4-FFF2-40B4-BE49-F238E27FC236}">
                <a16:creationId xmlns:a16="http://schemas.microsoft.com/office/drawing/2014/main" id="{C7D197C2-8DE1-D8EB-F1BE-1F9EAC4E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7578"/>
            <a:ext cx="11277600" cy="448284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D22FA0-0E12-02CD-BC40-F4724AC67A22}"/>
              </a:ext>
            </a:extLst>
          </p:cNvPr>
          <p:cNvSpPr txBox="1"/>
          <p:nvPr/>
        </p:nvSpPr>
        <p:spPr>
          <a:xfrm>
            <a:off x="457200" y="171456"/>
            <a:ext cx="293217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4800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</a:rPr>
              <a:t>Limeira</a:t>
            </a:r>
            <a:endParaRPr lang="pt-BR" sz="4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9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Interface gráfica do usuário&#10;&#10;Descrição gerada automaticamente">
            <a:extLst>
              <a:ext uri="{FF2B5EF4-FFF2-40B4-BE49-F238E27FC236}">
                <a16:creationId xmlns:a16="http://schemas.microsoft.com/office/drawing/2014/main" id="{0FBC956D-28D3-7E94-0917-4B3F8AB3A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2644"/>
            <a:ext cx="11277600" cy="41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1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Interface gráfica do usuário, Aplicativo, Tabela&#10;&#10;Descrição gerada automaticamente">
            <a:extLst>
              <a:ext uri="{FF2B5EF4-FFF2-40B4-BE49-F238E27FC236}">
                <a16:creationId xmlns:a16="http://schemas.microsoft.com/office/drawing/2014/main" id="{2186E9F3-B934-1913-81AB-212BE303C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2644"/>
            <a:ext cx="11277600" cy="41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9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DBD4C92-B0E5-6ADE-8065-8B852E4CD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440252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171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Caio Moysés de Lima</cp:lastModifiedBy>
  <cp:revision>41</cp:revision>
  <dcterms:created xsi:type="dcterms:W3CDTF">2022-08-17T00:51:13Z</dcterms:created>
  <dcterms:modified xsi:type="dcterms:W3CDTF">2022-08-17T12:07:12Z</dcterms:modified>
</cp:coreProperties>
</file>