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5" r:id="rId4"/>
    <p:sldId id="276" r:id="rId5"/>
    <p:sldId id="277" r:id="rId6"/>
    <p:sldId id="278" r:id="rId7"/>
    <p:sldId id="279" r:id="rId8"/>
    <p:sldId id="280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12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5C4D-73F5-4E19-A45D-EFB0229BAD1D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6AB1-53D4-4CC5-903E-76601EC7CA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7766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5C4D-73F5-4E19-A45D-EFB0229BAD1D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6AB1-53D4-4CC5-903E-76601EC7CA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1892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5C4D-73F5-4E19-A45D-EFB0229BAD1D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6AB1-53D4-4CC5-903E-76601EC7CA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8127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5C4D-73F5-4E19-A45D-EFB0229BAD1D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6AB1-53D4-4CC5-903E-76601EC7CA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2688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5C4D-73F5-4E19-A45D-EFB0229BAD1D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6AB1-53D4-4CC5-903E-76601EC7CA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925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5C4D-73F5-4E19-A45D-EFB0229BAD1D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6AB1-53D4-4CC5-903E-76601EC7CA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483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5C4D-73F5-4E19-A45D-EFB0229BAD1D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6AB1-53D4-4CC5-903E-76601EC7CA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5440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5C4D-73F5-4E19-A45D-EFB0229BAD1D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6AB1-53D4-4CC5-903E-76601EC7CA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030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5C4D-73F5-4E19-A45D-EFB0229BAD1D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6AB1-53D4-4CC5-903E-76601EC7CA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9157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5C4D-73F5-4E19-A45D-EFB0229BAD1D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6AB1-53D4-4CC5-903E-76601EC7CA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86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35C4D-73F5-4E19-A45D-EFB0229BAD1D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36AB1-53D4-4CC5-903E-76601EC7CA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10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35C4D-73F5-4E19-A45D-EFB0229BAD1D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36AB1-53D4-4CC5-903E-76601EC7CA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363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830794" y="940158"/>
            <a:ext cx="85304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 CURSO DE ATUALIZAÇÃO EM PERÍCIA JUDICIAL</a:t>
            </a:r>
            <a:endParaRPr lang="pt-BR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447469" y="3059668"/>
            <a:ext cx="72970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AVALIAÇÃO PERICIAL EM DOENÇAS DE CURSO CRÔNICO</a:t>
            </a:r>
            <a:endParaRPr lang="pt-B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479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830794" y="940158"/>
            <a:ext cx="85304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 CURSO DE ATUALIZAÇÃO EM PERÍCIA JUDICIAL</a:t>
            </a:r>
            <a:endParaRPr lang="pt-BR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945942" y="3059668"/>
            <a:ext cx="23001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TIREOIDOPATIAS</a:t>
            </a:r>
          </a:p>
        </p:txBody>
      </p:sp>
    </p:spTree>
    <p:extLst>
      <p:ext uri="{BB962C8B-B14F-4D97-AF65-F5344CB8AC3E}">
        <p14:creationId xmlns:p14="http://schemas.microsoft.com/office/powerpoint/2010/main" val="776170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830794" y="940158"/>
            <a:ext cx="85304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 CURSO DE ATUALIZAÇÃO EM PERÍCIA JUDICIAL</a:t>
            </a:r>
            <a:endParaRPr lang="pt-BR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945942" y="3059668"/>
            <a:ext cx="23001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TIREOIDOPATIAS</a:t>
            </a:r>
          </a:p>
        </p:txBody>
      </p:sp>
      <p:sp>
        <p:nvSpPr>
          <p:cNvPr id="4" name="Retângulo 3"/>
          <p:cNvSpPr/>
          <p:nvPr/>
        </p:nvSpPr>
        <p:spPr>
          <a:xfrm>
            <a:off x="3422800" y="3822134"/>
            <a:ext cx="5346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ALTERAÇÕES FUNCIONAIS X ALTERAÇÕES ESTRUTURAIS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269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830794" y="940158"/>
            <a:ext cx="85304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 CURSO DE ATUALIZAÇÃO EM PERÍCIA JUDICIAL</a:t>
            </a:r>
            <a:endParaRPr lang="pt-BR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945942" y="3059668"/>
            <a:ext cx="23001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TIREOIDOPATIAS</a:t>
            </a:r>
          </a:p>
        </p:txBody>
      </p:sp>
      <p:sp>
        <p:nvSpPr>
          <p:cNvPr id="4" name="Retângulo 3"/>
          <p:cNvSpPr/>
          <p:nvPr/>
        </p:nvSpPr>
        <p:spPr>
          <a:xfrm>
            <a:off x="4704112" y="3822134"/>
            <a:ext cx="2783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DISFONIA PÓS-OPERATÓRIA</a:t>
            </a:r>
          </a:p>
        </p:txBody>
      </p:sp>
    </p:spTree>
    <p:extLst>
      <p:ext uri="{BB962C8B-B14F-4D97-AF65-F5344CB8AC3E}">
        <p14:creationId xmlns:p14="http://schemas.microsoft.com/office/powerpoint/2010/main" val="3308366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830794" y="940158"/>
            <a:ext cx="85304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 CURSO DE ATUALIZAÇÃO EM PERÍCIA JUDICIAL</a:t>
            </a:r>
            <a:endParaRPr lang="pt-BR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525187" y="3059668"/>
            <a:ext cx="3141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DOENÇAS SILENCIOSAS</a:t>
            </a:r>
          </a:p>
        </p:txBody>
      </p:sp>
    </p:spTree>
    <p:extLst>
      <p:ext uri="{BB962C8B-B14F-4D97-AF65-F5344CB8AC3E}">
        <p14:creationId xmlns:p14="http://schemas.microsoft.com/office/powerpoint/2010/main" val="627934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830794" y="940158"/>
            <a:ext cx="85304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 CURSO DE ATUALIZAÇÃO EM PERÍCIA JUDICIAL</a:t>
            </a:r>
            <a:endParaRPr lang="pt-BR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525186" y="3059668"/>
            <a:ext cx="3141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DOENÇAS SILENCIOSAS</a:t>
            </a:r>
          </a:p>
        </p:txBody>
      </p:sp>
      <p:sp>
        <p:nvSpPr>
          <p:cNvPr id="4" name="Retângulo 3"/>
          <p:cNvSpPr/>
          <p:nvPr/>
        </p:nvSpPr>
        <p:spPr>
          <a:xfrm>
            <a:off x="3422800" y="3822134"/>
            <a:ext cx="6011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DIABETES, HIPERTENSÃO ARTERIAL SISTÊMICA, DISLIPIDEMIAS</a:t>
            </a:r>
          </a:p>
        </p:txBody>
      </p:sp>
    </p:spTree>
    <p:extLst>
      <p:ext uri="{BB962C8B-B14F-4D97-AF65-F5344CB8AC3E}">
        <p14:creationId xmlns:p14="http://schemas.microsoft.com/office/powerpoint/2010/main" val="82455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830794" y="940158"/>
            <a:ext cx="85304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 CURSO DE ATUALIZAÇÃO EM PERÍCIA JUDICIAL</a:t>
            </a:r>
            <a:endParaRPr lang="pt-BR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911572" y="3059668"/>
            <a:ext cx="63688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DOENÇAS VENOSAS DOS MEMBROS INFERIORES</a:t>
            </a:r>
          </a:p>
        </p:txBody>
      </p:sp>
    </p:spTree>
    <p:extLst>
      <p:ext uri="{BB962C8B-B14F-4D97-AF65-F5344CB8AC3E}">
        <p14:creationId xmlns:p14="http://schemas.microsoft.com/office/powerpoint/2010/main" val="796253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830794" y="940158"/>
            <a:ext cx="85304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 CURSO DE ATUALIZAÇÃO EM PERÍCIA JUDICIAL</a:t>
            </a:r>
            <a:endParaRPr lang="pt-BR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911571" y="3059668"/>
            <a:ext cx="63688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DOENÇAS VENOSAS DOS MEMBROS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INFERIORES</a:t>
            </a:r>
            <a:endParaRPr lang="pt-B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050230" y="3822134"/>
            <a:ext cx="6091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TROMBOSE VENOSA PROFUNDA, ERISIPELA, CELULITE, VARIZES</a:t>
            </a:r>
          </a:p>
        </p:txBody>
      </p:sp>
    </p:spTree>
    <p:extLst>
      <p:ext uri="{BB962C8B-B14F-4D97-AF65-F5344CB8AC3E}">
        <p14:creationId xmlns:p14="http://schemas.microsoft.com/office/powerpoint/2010/main" val="36323405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103</Words>
  <Application>Microsoft Office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Alessandra tatianny</dc:creator>
  <cp:lastModifiedBy>Usuário do Windows</cp:lastModifiedBy>
  <cp:revision>8</cp:revision>
  <dcterms:created xsi:type="dcterms:W3CDTF">2018-11-25T19:51:23Z</dcterms:created>
  <dcterms:modified xsi:type="dcterms:W3CDTF">2019-10-11T14:16:12Z</dcterms:modified>
</cp:coreProperties>
</file>